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753600" cy="7315200"/>
  <p:notesSz cx="9753600" cy="731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47700" cy="904240"/>
          </a:xfrm>
          <a:custGeom>
            <a:avLst/>
            <a:gdLst/>
            <a:ahLst/>
            <a:cxnLst/>
            <a:rect l="l" t="t" r="r" b="b"/>
            <a:pathLst>
              <a:path w="647700" h="904240">
                <a:moveTo>
                  <a:pt x="0" y="903866"/>
                </a:moveTo>
                <a:lnTo>
                  <a:pt x="0" y="614475"/>
                </a:lnTo>
                <a:lnTo>
                  <a:pt x="19985" y="613230"/>
                </a:lnTo>
                <a:lnTo>
                  <a:pt x="66763" y="604396"/>
                </a:lnTo>
                <a:lnTo>
                  <a:pt x="111395" y="590120"/>
                </a:lnTo>
                <a:lnTo>
                  <a:pt x="153514" y="570769"/>
                </a:lnTo>
                <a:lnTo>
                  <a:pt x="192753" y="546708"/>
                </a:lnTo>
                <a:lnTo>
                  <a:pt x="228746" y="518303"/>
                </a:lnTo>
                <a:lnTo>
                  <a:pt x="261129" y="485921"/>
                </a:lnTo>
                <a:lnTo>
                  <a:pt x="289533" y="449927"/>
                </a:lnTo>
                <a:lnTo>
                  <a:pt x="313595" y="410688"/>
                </a:lnTo>
                <a:lnTo>
                  <a:pt x="332946" y="368570"/>
                </a:lnTo>
                <a:lnTo>
                  <a:pt x="347222" y="323938"/>
                </a:lnTo>
                <a:lnTo>
                  <a:pt x="356056" y="277159"/>
                </a:lnTo>
                <a:lnTo>
                  <a:pt x="359082" y="228598"/>
                </a:lnTo>
                <a:lnTo>
                  <a:pt x="356056" y="180039"/>
                </a:lnTo>
                <a:lnTo>
                  <a:pt x="347222" y="133261"/>
                </a:lnTo>
                <a:lnTo>
                  <a:pt x="332946" y="88629"/>
                </a:lnTo>
                <a:lnTo>
                  <a:pt x="313595" y="46511"/>
                </a:lnTo>
                <a:lnTo>
                  <a:pt x="289533" y="7272"/>
                </a:lnTo>
                <a:lnTo>
                  <a:pt x="283794" y="0"/>
                </a:lnTo>
                <a:lnTo>
                  <a:pt x="607852" y="0"/>
                </a:lnTo>
                <a:lnTo>
                  <a:pt x="621402" y="41580"/>
                </a:lnTo>
                <a:lnTo>
                  <a:pt x="632734" y="86748"/>
                </a:lnTo>
                <a:lnTo>
                  <a:pt x="640971" y="133051"/>
                </a:lnTo>
                <a:lnTo>
                  <a:pt x="645998" y="180373"/>
                </a:lnTo>
                <a:lnTo>
                  <a:pt x="647699" y="228599"/>
                </a:lnTo>
                <a:lnTo>
                  <a:pt x="645998" y="276825"/>
                </a:lnTo>
                <a:lnTo>
                  <a:pt x="640971" y="324146"/>
                </a:lnTo>
                <a:lnTo>
                  <a:pt x="632734" y="370449"/>
                </a:lnTo>
                <a:lnTo>
                  <a:pt x="621402" y="415617"/>
                </a:lnTo>
                <a:lnTo>
                  <a:pt x="607091" y="459535"/>
                </a:lnTo>
                <a:lnTo>
                  <a:pt x="589914" y="502088"/>
                </a:lnTo>
                <a:lnTo>
                  <a:pt x="569989" y="543161"/>
                </a:lnTo>
                <a:lnTo>
                  <a:pt x="547431" y="582638"/>
                </a:lnTo>
                <a:lnTo>
                  <a:pt x="522354" y="620403"/>
                </a:lnTo>
                <a:lnTo>
                  <a:pt x="494873" y="656342"/>
                </a:lnTo>
                <a:lnTo>
                  <a:pt x="465106" y="690340"/>
                </a:lnTo>
                <a:lnTo>
                  <a:pt x="433165" y="722280"/>
                </a:lnTo>
                <a:lnTo>
                  <a:pt x="399168" y="752048"/>
                </a:lnTo>
                <a:lnTo>
                  <a:pt x="363229" y="779528"/>
                </a:lnTo>
                <a:lnTo>
                  <a:pt x="325463" y="804605"/>
                </a:lnTo>
                <a:lnTo>
                  <a:pt x="285986" y="827164"/>
                </a:lnTo>
                <a:lnTo>
                  <a:pt x="244914" y="847089"/>
                </a:lnTo>
                <a:lnTo>
                  <a:pt x="202361" y="864265"/>
                </a:lnTo>
                <a:lnTo>
                  <a:pt x="158443" y="878577"/>
                </a:lnTo>
                <a:lnTo>
                  <a:pt x="113275" y="889909"/>
                </a:lnTo>
                <a:lnTo>
                  <a:pt x="66972" y="898146"/>
                </a:lnTo>
                <a:lnTo>
                  <a:pt x="19650" y="903173"/>
                </a:lnTo>
                <a:lnTo>
                  <a:pt x="0" y="903866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08894" y="0"/>
            <a:ext cx="1336040" cy="571500"/>
          </a:xfrm>
          <a:custGeom>
            <a:avLst/>
            <a:gdLst/>
            <a:ahLst/>
            <a:cxnLst/>
            <a:rect l="l" t="t" r="r" b="b"/>
            <a:pathLst>
              <a:path w="1336039" h="571500">
                <a:moveTo>
                  <a:pt x="667905" y="571499"/>
                </a:moveTo>
                <a:lnTo>
                  <a:pt x="619679" y="569798"/>
                </a:lnTo>
                <a:lnTo>
                  <a:pt x="572357" y="564771"/>
                </a:lnTo>
                <a:lnTo>
                  <a:pt x="526054" y="556534"/>
                </a:lnTo>
                <a:lnTo>
                  <a:pt x="480886" y="545202"/>
                </a:lnTo>
                <a:lnTo>
                  <a:pt x="436967" y="530890"/>
                </a:lnTo>
                <a:lnTo>
                  <a:pt x="394414" y="513714"/>
                </a:lnTo>
                <a:lnTo>
                  <a:pt x="353342" y="493789"/>
                </a:lnTo>
                <a:lnTo>
                  <a:pt x="313865" y="471230"/>
                </a:lnTo>
                <a:lnTo>
                  <a:pt x="276099" y="446153"/>
                </a:lnTo>
                <a:lnTo>
                  <a:pt x="240160" y="418673"/>
                </a:lnTo>
                <a:lnTo>
                  <a:pt x="206163" y="388905"/>
                </a:lnTo>
                <a:lnTo>
                  <a:pt x="174223" y="356965"/>
                </a:lnTo>
                <a:lnTo>
                  <a:pt x="144455" y="322968"/>
                </a:lnTo>
                <a:lnTo>
                  <a:pt x="116975" y="287028"/>
                </a:lnTo>
                <a:lnTo>
                  <a:pt x="91898" y="249263"/>
                </a:lnTo>
                <a:lnTo>
                  <a:pt x="69339" y="209786"/>
                </a:lnTo>
                <a:lnTo>
                  <a:pt x="49415" y="168714"/>
                </a:lnTo>
                <a:lnTo>
                  <a:pt x="32239" y="126160"/>
                </a:lnTo>
                <a:lnTo>
                  <a:pt x="17927" y="82242"/>
                </a:lnTo>
                <a:lnTo>
                  <a:pt x="6595" y="37074"/>
                </a:lnTo>
                <a:lnTo>
                  <a:pt x="0" y="0"/>
                </a:lnTo>
                <a:lnTo>
                  <a:pt x="295126" y="0"/>
                </a:lnTo>
                <a:lnTo>
                  <a:pt x="306384" y="35195"/>
                </a:lnTo>
                <a:lnTo>
                  <a:pt x="325735" y="77313"/>
                </a:lnTo>
                <a:lnTo>
                  <a:pt x="349797" y="116552"/>
                </a:lnTo>
                <a:lnTo>
                  <a:pt x="378202" y="152546"/>
                </a:lnTo>
                <a:lnTo>
                  <a:pt x="410584" y="184928"/>
                </a:lnTo>
                <a:lnTo>
                  <a:pt x="446578" y="213333"/>
                </a:lnTo>
                <a:lnTo>
                  <a:pt x="485817" y="237394"/>
                </a:lnTo>
                <a:lnTo>
                  <a:pt x="527935" y="256746"/>
                </a:lnTo>
                <a:lnTo>
                  <a:pt x="572567" y="271021"/>
                </a:lnTo>
                <a:lnTo>
                  <a:pt x="619345" y="279855"/>
                </a:lnTo>
                <a:lnTo>
                  <a:pt x="667905" y="282881"/>
                </a:lnTo>
                <a:lnTo>
                  <a:pt x="1221588" y="282881"/>
                </a:lnTo>
                <a:lnTo>
                  <a:pt x="1218834" y="287028"/>
                </a:lnTo>
                <a:lnTo>
                  <a:pt x="1191354" y="322968"/>
                </a:lnTo>
                <a:lnTo>
                  <a:pt x="1161586" y="356965"/>
                </a:lnTo>
                <a:lnTo>
                  <a:pt x="1129646" y="388905"/>
                </a:lnTo>
                <a:lnTo>
                  <a:pt x="1095648" y="418673"/>
                </a:lnTo>
                <a:lnTo>
                  <a:pt x="1059709" y="446153"/>
                </a:lnTo>
                <a:lnTo>
                  <a:pt x="1021944" y="471230"/>
                </a:lnTo>
                <a:lnTo>
                  <a:pt x="982467" y="493789"/>
                </a:lnTo>
                <a:lnTo>
                  <a:pt x="941394" y="513714"/>
                </a:lnTo>
                <a:lnTo>
                  <a:pt x="898841" y="530890"/>
                </a:lnTo>
                <a:lnTo>
                  <a:pt x="854923" y="545202"/>
                </a:lnTo>
                <a:lnTo>
                  <a:pt x="809755" y="556534"/>
                </a:lnTo>
                <a:lnTo>
                  <a:pt x="763452" y="564771"/>
                </a:lnTo>
                <a:lnTo>
                  <a:pt x="716131" y="569798"/>
                </a:lnTo>
                <a:lnTo>
                  <a:pt x="667905" y="571499"/>
                </a:lnTo>
                <a:close/>
              </a:path>
              <a:path w="1336039" h="571500">
                <a:moveTo>
                  <a:pt x="1221588" y="282881"/>
                </a:moveTo>
                <a:lnTo>
                  <a:pt x="667905" y="282881"/>
                </a:lnTo>
                <a:lnTo>
                  <a:pt x="716465" y="279855"/>
                </a:lnTo>
                <a:lnTo>
                  <a:pt x="763244" y="271021"/>
                </a:lnTo>
                <a:lnTo>
                  <a:pt x="807875" y="256746"/>
                </a:lnTo>
                <a:lnTo>
                  <a:pt x="849994" y="237394"/>
                </a:lnTo>
                <a:lnTo>
                  <a:pt x="889233" y="213333"/>
                </a:lnTo>
                <a:lnTo>
                  <a:pt x="925227" y="184928"/>
                </a:lnTo>
                <a:lnTo>
                  <a:pt x="957609" y="152546"/>
                </a:lnTo>
                <a:lnTo>
                  <a:pt x="986014" y="116552"/>
                </a:lnTo>
                <a:lnTo>
                  <a:pt x="1010075" y="77313"/>
                </a:lnTo>
                <a:lnTo>
                  <a:pt x="1029426" y="35195"/>
                </a:lnTo>
                <a:lnTo>
                  <a:pt x="1040684" y="0"/>
                </a:lnTo>
                <a:lnTo>
                  <a:pt x="1335810" y="0"/>
                </a:lnTo>
                <a:lnTo>
                  <a:pt x="1317883" y="82242"/>
                </a:lnTo>
                <a:lnTo>
                  <a:pt x="1303571" y="126160"/>
                </a:lnTo>
                <a:lnTo>
                  <a:pt x="1286395" y="168714"/>
                </a:lnTo>
                <a:lnTo>
                  <a:pt x="1266470" y="209786"/>
                </a:lnTo>
                <a:lnTo>
                  <a:pt x="1243911" y="249263"/>
                </a:lnTo>
                <a:lnTo>
                  <a:pt x="1221588" y="282881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2181" y="2708622"/>
            <a:ext cx="7389237" cy="1701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6055" y="2682113"/>
            <a:ext cx="5319395" cy="3716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815" rIns="0" bIns="0" rtlCol="0" vert="horz">
            <a:spAutoFit/>
          </a:bodyPr>
          <a:lstStyle/>
          <a:p>
            <a:pPr marL="869315">
              <a:lnSpc>
                <a:spcPct val="100000"/>
              </a:lnSpc>
              <a:spcBef>
                <a:spcPts val="2345"/>
              </a:spcBef>
            </a:pPr>
            <a:r>
              <a:rPr dirty="0" spc="-175"/>
              <a:t>N</a:t>
            </a:r>
            <a:r>
              <a:rPr dirty="0" spc="-315"/>
              <a:t> </a:t>
            </a:r>
            <a:r>
              <a:rPr dirty="0" spc="-625"/>
              <a:t>E</a:t>
            </a:r>
            <a:r>
              <a:rPr dirty="0" spc="-310"/>
              <a:t> </a:t>
            </a:r>
            <a:r>
              <a:rPr dirty="0" spc="-625"/>
              <a:t>E</a:t>
            </a:r>
            <a:r>
              <a:rPr dirty="0" spc="-310"/>
              <a:t> </a:t>
            </a:r>
            <a:r>
              <a:rPr dirty="0" spc="-15"/>
              <a:t>D</a:t>
            </a:r>
            <a:r>
              <a:rPr dirty="0" spc="-310"/>
              <a:t> </a:t>
            </a:r>
            <a:r>
              <a:rPr dirty="0" spc="-415"/>
              <a:t>F</a:t>
            </a:r>
            <a:r>
              <a:rPr dirty="0" spc="-310"/>
              <a:t> </a:t>
            </a:r>
            <a:r>
              <a:rPr dirty="0" spc="475"/>
              <a:t>I</a:t>
            </a:r>
            <a:r>
              <a:rPr dirty="0" spc="-310"/>
              <a:t> </a:t>
            </a:r>
            <a:r>
              <a:rPr dirty="0" spc="-175"/>
              <a:t>N</a:t>
            </a:r>
            <a:r>
              <a:rPr dirty="0" spc="-310"/>
              <a:t> </a:t>
            </a:r>
            <a:r>
              <a:rPr dirty="0" spc="-15"/>
              <a:t>D</a:t>
            </a:r>
            <a:r>
              <a:rPr dirty="0" spc="-310"/>
              <a:t> </a:t>
            </a:r>
            <a:r>
              <a:rPr dirty="0" spc="475"/>
              <a:t>I</a:t>
            </a:r>
            <a:r>
              <a:rPr dirty="0" spc="-310"/>
              <a:t> </a:t>
            </a:r>
            <a:r>
              <a:rPr dirty="0" spc="-175"/>
              <a:t>N</a:t>
            </a:r>
            <a:r>
              <a:rPr dirty="0" spc="-310"/>
              <a:t> </a:t>
            </a:r>
            <a:r>
              <a:rPr dirty="0" spc="-340"/>
              <a:t>G</a:t>
            </a:r>
          </a:p>
          <a:p>
            <a:pPr marL="26670">
              <a:lnSpc>
                <a:spcPct val="100000"/>
              </a:lnSpc>
              <a:spcBef>
                <a:spcPts val="745"/>
              </a:spcBef>
            </a:pPr>
            <a:r>
              <a:rPr dirty="0" sz="2100" spc="-290" b="0">
                <a:solidFill>
                  <a:srgbClr val="FFB825"/>
                </a:solidFill>
                <a:latin typeface="Arial Black"/>
                <a:cs typeface="Arial Black"/>
              </a:rPr>
              <a:t>PETER </a:t>
            </a:r>
            <a:r>
              <a:rPr dirty="0" sz="2100" spc="-229" b="0">
                <a:solidFill>
                  <a:srgbClr val="FFB825"/>
                </a:solidFill>
                <a:latin typeface="Arial Black"/>
                <a:cs typeface="Arial Black"/>
              </a:rPr>
              <a:t>HANSEL, </a:t>
            </a:r>
            <a:r>
              <a:rPr dirty="0" sz="2100" spc="-254" b="0">
                <a:solidFill>
                  <a:srgbClr val="FFB825"/>
                </a:solidFill>
                <a:latin typeface="Arial Black"/>
                <a:cs typeface="Arial Black"/>
              </a:rPr>
              <a:t>NIK </a:t>
            </a:r>
            <a:r>
              <a:rPr dirty="0" sz="2100" spc="-180" b="0">
                <a:solidFill>
                  <a:srgbClr val="FFB825"/>
                </a:solidFill>
                <a:latin typeface="Arial Black"/>
                <a:cs typeface="Arial Black"/>
              </a:rPr>
              <a:t>MARDA, </a:t>
            </a:r>
            <a:r>
              <a:rPr dirty="0" sz="2100" spc="-320" b="0">
                <a:solidFill>
                  <a:srgbClr val="FFB825"/>
                </a:solidFill>
                <a:latin typeface="Arial Black"/>
                <a:cs typeface="Arial Black"/>
              </a:rPr>
              <a:t>JASON </a:t>
            </a:r>
            <a:r>
              <a:rPr dirty="0" sz="2100" spc="-220" b="0">
                <a:solidFill>
                  <a:srgbClr val="FFB825"/>
                </a:solidFill>
                <a:latin typeface="Arial Black"/>
                <a:cs typeface="Arial Black"/>
              </a:rPr>
              <a:t>PRINCE, </a:t>
            </a:r>
            <a:r>
              <a:rPr dirty="0" sz="2100" spc="-195" b="0">
                <a:solidFill>
                  <a:srgbClr val="FFB825"/>
                </a:solidFill>
                <a:latin typeface="Arial Black"/>
                <a:cs typeface="Arial Black"/>
              </a:rPr>
              <a:t>WILLIAM</a:t>
            </a:r>
            <a:r>
              <a:rPr dirty="0" sz="2100" spc="-240" b="0">
                <a:solidFill>
                  <a:srgbClr val="FFB825"/>
                </a:solidFill>
                <a:latin typeface="Arial Black"/>
                <a:cs typeface="Arial Black"/>
              </a:rPr>
              <a:t> </a:t>
            </a:r>
            <a:r>
              <a:rPr dirty="0" sz="2100" spc="-254" b="0">
                <a:solidFill>
                  <a:srgbClr val="FFB825"/>
                </a:solidFill>
                <a:latin typeface="Arial Black"/>
                <a:cs typeface="Arial Black"/>
              </a:rPr>
              <a:t>YIN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08894" y="6743700"/>
            <a:ext cx="1336040" cy="571500"/>
          </a:xfrm>
          <a:custGeom>
            <a:avLst/>
            <a:gdLst/>
            <a:ahLst/>
            <a:cxnLst/>
            <a:rect l="l" t="t" r="r" b="b"/>
            <a:pathLst>
              <a:path w="1336039" h="571500">
                <a:moveTo>
                  <a:pt x="295127" y="571499"/>
                </a:moveTo>
                <a:lnTo>
                  <a:pt x="0" y="571499"/>
                </a:lnTo>
                <a:lnTo>
                  <a:pt x="6595" y="534423"/>
                </a:lnTo>
                <a:lnTo>
                  <a:pt x="17927" y="489255"/>
                </a:lnTo>
                <a:lnTo>
                  <a:pt x="32239" y="445337"/>
                </a:lnTo>
                <a:lnTo>
                  <a:pt x="49415" y="402784"/>
                </a:lnTo>
                <a:lnTo>
                  <a:pt x="69340" y="361711"/>
                </a:lnTo>
                <a:lnTo>
                  <a:pt x="91898" y="322234"/>
                </a:lnTo>
                <a:lnTo>
                  <a:pt x="116975" y="284469"/>
                </a:lnTo>
                <a:lnTo>
                  <a:pt x="144455" y="248530"/>
                </a:lnTo>
                <a:lnTo>
                  <a:pt x="174223" y="214532"/>
                </a:lnTo>
                <a:lnTo>
                  <a:pt x="206163" y="182592"/>
                </a:lnTo>
                <a:lnTo>
                  <a:pt x="240161" y="152824"/>
                </a:lnTo>
                <a:lnTo>
                  <a:pt x="276100" y="125344"/>
                </a:lnTo>
                <a:lnTo>
                  <a:pt x="313865" y="100267"/>
                </a:lnTo>
                <a:lnTo>
                  <a:pt x="353342" y="77709"/>
                </a:lnTo>
                <a:lnTo>
                  <a:pt x="394414" y="57784"/>
                </a:lnTo>
                <a:lnTo>
                  <a:pt x="436968" y="40608"/>
                </a:lnTo>
                <a:lnTo>
                  <a:pt x="480886" y="26296"/>
                </a:lnTo>
                <a:lnTo>
                  <a:pt x="526054" y="14964"/>
                </a:lnTo>
                <a:lnTo>
                  <a:pt x="572357" y="6727"/>
                </a:lnTo>
                <a:lnTo>
                  <a:pt x="619679" y="1700"/>
                </a:lnTo>
                <a:lnTo>
                  <a:pt x="667898" y="0"/>
                </a:lnTo>
                <a:lnTo>
                  <a:pt x="716131" y="1700"/>
                </a:lnTo>
                <a:lnTo>
                  <a:pt x="763453" y="6727"/>
                </a:lnTo>
                <a:lnTo>
                  <a:pt x="809755" y="14964"/>
                </a:lnTo>
                <a:lnTo>
                  <a:pt x="854923" y="26296"/>
                </a:lnTo>
                <a:lnTo>
                  <a:pt x="898841" y="40608"/>
                </a:lnTo>
                <a:lnTo>
                  <a:pt x="941395" y="57784"/>
                </a:lnTo>
                <a:lnTo>
                  <a:pt x="982467" y="77709"/>
                </a:lnTo>
                <a:lnTo>
                  <a:pt x="1021944" y="100267"/>
                </a:lnTo>
                <a:lnTo>
                  <a:pt x="1059709" y="125344"/>
                </a:lnTo>
                <a:lnTo>
                  <a:pt x="1095648" y="152824"/>
                </a:lnTo>
                <a:lnTo>
                  <a:pt x="1129646" y="182592"/>
                </a:lnTo>
                <a:lnTo>
                  <a:pt x="1161586" y="214532"/>
                </a:lnTo>
                <a:lnTo>
                  <a:pt x="1191354" y="248530"/>
                </a:lnTo>
                <a:lnTo>
                  <a:pt x="1218834" y="284469"/>
                </a:lnTo>
                <a:lnTo>
                  <a:pt x="1221589" y="288617"/>
                </a:lnTo>
                <a:lnTo>
                  <a:pt x="667905" y="288617"/>
                </a:lnTo>
                <a:lnTo>
                  <a:pt x="619346" y="291643"/>
                </a:lnTo>
                <a:lnTo>
                  <a:pt x="572567" y="300477"/>
                </a:lnTo>
                <a:lnTo>
                  <a:pt x="527936" y="314753"/>
                </a:lnTo>
                <a:lnTo>
                  <a:pt x="485817" y="334105"/>
                </a:lnTo>
                <a:lnTo>
                  <a:pt x="446578" y="358166"/>
                </a:lnTo>
                <a:lnTo>
                  <a:pt x="410584" y="386571"/>
                </a:lnTo>
                <a:lnTo>
                  <a:pt x="378202" y="418953"/>
                </a:lnTo>
                <a:lnTo>
                  <a:pt x="349797" y="454947"/>
                </a:lnTo>
                <a:lnTo>
                  <a:pt x="325736" y="494186"/>
                </a:lnTo>
                <a:lnTo>
                  <a:pt x="306384" y="536305"/>
                </a:lnTo>
                <a:lnTo>
                  <a:pt x="295127" y="571499"/>
                </a:lnTo>
                <a:close/>
              </a:path>
              <a:path w="1336039" h="571500">
                <a:moveTo>
                  <a:pt x="1335811" y="571499"/>
                </a:moveTo>
                <a:lnTo>
                  <a:pt x="1040684" y="571499"/>
                </a:lnTo>
                <a:lnTo>
                  <a:pt x="1029427" y="536305"/>
                </a:lnTo>
                <a:lnTo>
                  <a:pt x="1010075" y="494186"/>
                </a:lnTo>
                <a:lnTo>
                  <a:pt x="986014" y="454947"/>
                </a:lnTo>
                <a:lnTo>
                  <a:pt x="957609" y="418953"/>
                </a:lnTo>
                <a:lnTo>
                  <a:pt x="925227" y="386571"/>
                </a:lnTo>
                <a:lnTo>
                  <a:pt x="889233" y="358166"/>
                </a:lnTo>
                <a:lnTo>
                  <a:pt x="849994" y="334105"/>
                </a:lnTo>
                <a:lnTo>
                  <a:pt x="807876" y="314753"/>
                </a:lnTo>
                <a:lnTo>
                  <a:pt x="763244" y="300477"/>
                </a:lnTo>
                <a:lnTo>
                  <a:pt x="716465" y="291643"/>
                </a:lnTo>
                <a:lnTo>
                  <a:pt x="667905" y="288617"/>
                </a:lnTo>
                <a:lnTo>
                  <a:pt x="1221589" y="288617"/>
                </a:lnTo>
                <a:lnTo>
                  <a:pt x="1243911" y="322234"/>
                </a:lnTo>
                <a:lnTo>
                  <a:pt x="1266470" y="361711"/>
                </a:lnTo>
                <a:lnTo>
                  <a:pt x="1286395" y="402784"/>
                </a:lnTo>
                <a:lnTo>
                  <a:pt x="1303571" y="445337"/>
                </a:lnTo>
                <a:lnTo>
                  <a:pt x="1317883" y="489255"/>
                </a:lnTo>
                <a:lnTo>
                  <a:pt x="1329215" y="534423"/>
                </a:lnTo>
                <a:lnTo>
                  <a:pt x="1335811" y="57149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23950"/>
            <a:ext cx="2438400" cy="6191250"/>
          </a:xfrm>
          <a:custGeom>
            <a:avLst/>
            <a:gdLst/>
            <a:ahLst/>
            <a:cxnLst/>
            <a:rect l="l" t="t" r="r" b="b"/>
            <a:pathLst>
              <a:path w="2438400" h="6191250">
                <a:moveTo>
                  <a:pt x="0" y="0"/>
                </a:moveTo>
                <a:lnTo>
                  <a:pt x="2438399" y="0"/>
                </a:lnTo>
                <a:lnTo>
                  <a:pt x="2438399" y="6191249"/>
                </a:lnTo>
                <a:lnTo>
                  <a:pt x="0" y="6191249"/>
                </a:lnTo>
                <a:lnTo>
                  <a:pt x="0" y="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" y="0"/>
            <a:ext cx="9753600" cy="1123950"/>
          </a:xfrm>
          <a:custGeom>
            <a:avLst/>
            <a:gdLst/>
            <a:ahLst/>
            <a:cxnLst/>
            <a:rect l="l" t="t" r="r" b="b"/>
            <a:pathLst>
              <a:path w="9753600" h="1123950">
                <a:moveTo>
                  <a:pt x="9753236" y="1123949"/>
                </a:moveTo>
                <a:lnTo>
                  <a:pt x="0" y="1123949"/>
                </a:lnTo>
                <a:lnTo>
                  <a:pt x="0" y="0"/>
                </a:lnTo>
                <a:lnTo>
                  <a:pt x="9753236" y="0"/>
                </a:lnTo>
                <a:lnTo>
                  <a:pt x="9753236" y="112394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76800" y="1123950"/>
            <a:ext cx="2438400" cy="6191250"/>
          </a:xfrm>
          <a:custGeom>
            <a:avLst/>
            <a:gdLst/>
            <a:ahLst/>
            <a:cxnLst/>
            <a:rect l="l" t="t" r="r" b="b"/>
            <a:pathLst>
              <a:path w="2438400" h="6191250">
                <a:moveTo>
                  <a:pt x="2438399" y="6191249"/>
                </a:moveTo>
                <a:lnTo>
                  <a:pt x="0" y="6191249"/>
                </a:lnTo>
                <a:lnTo>
                  <a:pt x="0" y="0"/>
                </a:lnTo>
                <a:lnTo>
                  <a:pt x="2438399" y="0"/>
                </a:lnTo>
                <a:lnTo>
                  <a:pt x="2438399" y="61912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7775" y="186562"/>
            <a:ext cx="298450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0" spc="55"/>
              <a:t>R </a:t>
            </a:r>
            <a:r>
              <a:rPr dirty="0" sz="5000" spc="-490"/>
              <a:t>E </a:t>
            </a:r>
            <a:r>
              <a:rPr dirty="0" sz="5000" spc="-150"/>
              <a:t>S </a:t>
            </a:r>
            <a:r>
              <a:rPr dirty="0" sz="5000" spc="-5"/>
              <a:t>U </a:t>
            </a:r>
            <a:r>
              <a:rPr dirty="0" sz="5000" spc="-280"/>
              <a:t>L </a:t>
            </a:r>
            <a:r>
              <a:rPr dirty="0" sz="5000" spc="-270"/>
              <a:t>T</a:t>
            </a:r>
            <a:r>
              <a:rPr dirty="0" sz="5000" spc="-635"/>
              <a:t> </a:t>
            </a:r>
            <a:r>
              <a:rPr dirty="0" sz="5000" spc="-150"/>
              <a:t>S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211881" y="1303655"/>
            <a:ext cx="1990089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20" b="1">
                <a:latin typeface="Lucida Sans"/>
                <a:cs typeface="Lucida Sans"/>
              </a:rPr>
              <a:t>MARK</a:t>
            </a:r>
            <a:r>
              <a:rPr dirty="0" sz="1700" spc="245" b="1">
                <a:latin typeface="Lucida Sans"/>
                <a:cs typeface="Lucida Sans"/>
              </a:rPr>
              <a:t> </a:t>
            </a:r>
            <a:r>
              <a:rPr dirty="0" sz="1700" spc="170" b="1">
                <a:latin typeface="Lucida Sans"/>
                <a:cs typeface="Lucida Sans"/>
              </a:rPr>
              <a:t>WHITING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283" y="1303655"/>
            <a:ext cx="379730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27375" algn="l"/>
              </a:tabLst>
            </a:pPr>
            <a:r>
              <a:rPr dirty="0" sz="1700" spc="280" b="1">
                <a:latin typeface="Lucida Sans"/>
                <a:cs typeface="Lucida Sans"/>
              </a:rPr>
              <a:t>B</a:t>
            </a:r>
            <a:r>
              <a:rPr dirty="0" sz="1700" spc="204" b="1">
                <a:latin typeface="Lucida Sans"/>
                <a:cs typeface="Lucida Sans"/>
              </a:rPr>
              <a:t>I</a:t>
            </a:r>
            <a:r>
              <a:rPr dirty="0" sz="1700" spc="180" b="1">
                <a:latin typeface="Lucida Sans"/>
                <a:cs typeface="Lucida Sans"/>
              </a:rPr>
              <a:t>L</a:t>
            </a:r>
            <a:r>
              <a:rPr dirty="0" sz="1700" spc="-25" b="1">
                <a:latin typeface="Lucida Sans"/>
                <a:cs typeface="Lucida Sans"/>
              </a:rPr>
              <a:t>L</a:t>
            </a:r>
            <a:r>
              <a:rPr dirty="0" sz="1700" b="1">
                <a:latin typeface="Lucida Sans"/>
                <a:cs typeface="Lucida Sans"/>
              </a:rPr>
              <a:t> </a:t>
            </a:r>
            <a:r>
              <a:rPr dirty="0" sz="1700" spc="-235" b="1">
                <a:latin typeface="Lucida Sans"/>
                <a:cs typeface="Lucida Sans"/>
              </a:rPr>
              <a:t> </a:t>
            </a:r>
            <a:r>
              <a:rPr dirty="0" sz="1700" spc="80" b="1">
                <a:latin typeface="Lucida Sans"/>
                <a:cs typeface="Lucida Sans"/>
              </a:rPr>
              <a:t>C</a:t>
            </a:r>
            <a:r>
              <a:rPr dirty="0" sz="1700" spc="165" b="1">
                <a:latin typeface="Lucida Sans"/>
                <a:cs typeface="Lucida Sans"/>
              </a:rPr>
              <a:t>O</a:t>
            </a:r>
            <a:r>
              <a:rPr dirty="0" sz="1700" spc="80" b="1">
                <a:latin typeface="Lucida Sans"/>
                <a:cs typeface="Lucida Sans"/>
              </a:rPr>
              <a:t>C</a:t>
            </a:r>
            <a:r>
              <a:rPr dirty="0" sz="1700" spc="130" b="1">
                <a:latin typeface="Lucida Sans"/>
                <a:cs typeface="Lucida Sans"/>
              </a:rPr>
              <a:t>K</a:t>
            </a:r>
            <a:r>
              <a:rPr dirty="0" sz="1700" spc="130" b="1">
                <a:latin typeface="Lucida Sans"/>
                <a:cs typeface="Lucida Sans"/>
              </a:rPr>
              <a:t>A</a:t>
            </a:r>
            <a:r>
              <a:rPr dirty="0" sz="1700" spc="105" b="1">
                <a:latin typeface="Lucida Sans"/>
                <a:cs typeface="Lucida Sans"/>
              </a:rPr>
              <a:t>Y</a:t>
            </a:r>
            <a:r>
              <a:rPr dirty="0" sz="1700" spc="285" b="1">
                <a:latin typeface="Lucida Sans"/>
                <a:cs typeface="Lucida Sans"/>
              </a:rPr>
              <a:t>N</a:t>
            </a:r>
            <a:r>
              <a:rPr dirty="0" sz="1700" spc="-65" b="1">
                <a:latin typeface="Lucida Sans"/>
                <a:cs typeface="Lucida Sans"/>
              </a:rPr>
              <a:t>E</a:t>
            </a:r>
            <a:r>
              <a:rPr dirty="0" sz="1700" b="1">
                <a:latin typeface="Lucida Sans"/>
                <a:cs typeface="Lucida Sans"/>
              </a:rPr>
              <a:t>	</a:t>
            </a:r>
            <a:r>
              <a:rPr dirty="0" sz="1700" spc="140" b="1">
                <a:latin typeface="Lucida Sans"/>
                <a:cs typeface="Lucida Sans"/>
              </a:rPr>
              <a:t>E</a:t>
            </a:r>
            <a:r>
              <a:rPr dirty="0" sz="1700" spc="120" b="1">
                <a:latin typeface="Lucida Sans"/>
                <a:cs typeface="Lucida Sans"/>
              </a:rPr>
              <a:t>DD</a:t>
            </a:r>
            <a:r>
              <a:rPr dirty="0" sz="1700" spc="-100" b="1">
                <a:latin typeface="Lucida Sans"/>
                <a:cs typeface="Lucida Sans"/>
              </a:rPr>
              <a:t>Y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249" y="1303655"/>
            <a:ext cx="139827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00" b="1">
                <a:latin typeface="Lucida Sans"/>
                <a:cs typeface="Lucida Sans"/>
              </a:rPr>
              <a:t>JACOB</a:t>
            </a:r>
            <a:r>
              <a:rPr dirty="0" sz="1700" spc="250" b="1">
                <a:latin typeface="Lucida Sans"/>
                <a:cs typeface="Lucida Sans"/>
              </a:rPr>
              <a:t> </a:t>
            </a:r>
            <a:r>
              <a:rPr dirty="0" sz="1700" spc="60" b="1">
                <a:latin typeface="Lucida Sans"/>
                <a:cs typeface="Lucida Sans"/>
              </a:rPr>
              <a:t>RAY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1966" y="3786632"/>
            <a:ext cx="168021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10" b="1">
                <a:latin typeface="Lucida Sans"/>
                <a:cs typeface="Lucida Sans"/>
              </a:rPr>
              <a:t>EXTREME</a:t>
            </a:r>
            <a:r>
              <a:rPr dirty="0" sz="1500" spc="204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USER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5493" y="4283303"/>
            <a:ext cx="143319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19380">
              <a:lnSpc>
                <a:spcPct val="116700"/>
              </a:lnSpc>
              <a:spcBef>
                <a:spcPts val="95"/>
              </a:spcBef>
            </a:pPr>
            <a:r>
              <a:rPr dirty="0" sz="1500" spc="85" b="1">
                <a:latin typeface="Lucida Sans"/>
                <a:cs typeface="Lucida Sans"/>
              </a:rPr>
              <a:t>HAS </a:t>
            </a:r>
            <a:r>
              <a:rPr dirty="0" sz="1500" spc="75" b="1">
                <a:latin typeface="Lucida Sans"/>
                <a:cs typeface="Lucida Sans"/>
              </a:rPr>
              <a:t>TRIED  </a:t>
            </a:r>
            <a:r>
              <a:rPr dirty="0" sz="1500" spc="120" b="1">
                <a:latin typeface="Lucida Sans"/>
                <a:cs typeface="Lucida Sans"/>
              </a:rPr>
              <a:t>E</a:t>
            </a:r>
            <a:r>
              <a:rPr dirty="0" sz="1500" spc="110" b="1">
                <a:latin typeface="Lucida Sans"/>
                <a:cs typeface="Lucida Sans"/>
              </a:rPr>
              <a:t>V</a:t>
            </a:r>
            <a:r>
              <a:rPr dirty="0" sz="1500" spc="120" b="1">
                <a:latin typeface="Lucida Sans"/>
                <a:cs typeface="Lucida Sans"/>
              </a:rPr>
              <a:t>E</a:t>
            </a:r>
            <a:r>
              <a:rPr dirty="0" sz="1500" spc="140" b="1">
                <a:latin typeface="Lucida Sans"/>
                <a:cs typeface="Lucida Sans"/>
              </a:rPr>
              <a:t>R</a:t>
            </a:r>
            <a:r>
              <a:rPr dirty="0" sz="1500" spc="90" b="1">
                <a:latin typeface="Lucida Sans"/>
                <a:cs typeface="Lucida Sans"/>
              </a:rPr>
              <a:t>Y</a:t>
            </a:r>
            <a:r>
              <a:rPr dirty="0" sz="1500" spc="15" b="1">
                <a:latin typeface="Lucida Sans"/>
                <a:cs typeface="Lucida Sans"/>
              </a:rPr>
              <a:t>T</a:t>
            </a:r>
            <a:r>
              <a:rPr dirty="0" sz="1500" spc="160" b="1">
                <a:latin typeface="Lucida Sans"/>
                <a:cs typeface="Lucida Sans"/>
              </a:rPr>
              <a:t>H</a:t>
            </a:r>
            <a:r>
              <a:rPr dirty="0" sz="1500" spc="180" b="1">
                <a:latin typeface="Lucida Sans"/>
                <a:cs typeface="Lucida Sans"/>
              </a:rPr>
              <a:t>I</a:t>
            </a:r>
            <a:r>
              <a:rPr dirty="0" sz="1500" spc="250" b="1">
                <a:latin typeface="Lucida Sans"/>
                <a:cs typeface="Lucida Sans"/>
              </a:rPr>
              <a:t>N</a:t>
            </a:r>
            <a:r>
              <a:rPr dirty="0" sz="1500" spc="-30" b="1">
                <a:latin typeface="Lucida Sans"/>
                <a:cs typeface="Lucida Sans"/>
              </a:rPr>
              <a:t>G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8593" y="5083403"/>
            <a:ext cx="182689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7480">
              <a:lnSpc>
                <a:spcPct val="116700"/>
              </a:lnSpc>
              <a:spcBef>
                <a:spcPts val="95"/>
              </a:spcBef>
            </a:pPr>
            <a:r>
              <a:rPr dirty="0" sz="1500" spc="130" b="1">
                <a:latin typeface="Lucida Sans"/>
                <a:cs typeface="Lucida Sans"/>
              </a:rPr>
              <a:t>VALUABLE </a:t>
            </a:r>
            <a:r>
              <a:rPr dirty="0" sz="1500" spc="125" b="1">
                <a:latin typeface="Lucida Sans"/>
                <a:cs typeface="Lucida Sans"/>
              </a:rPr>
              <a:t>IN  </a:t>
            </a:r>
            <a:r>
              <a:rPr dirty="0" sz="1500" spc="160" b="1">
                <a:latin typeface="Lucida Sans"/>
                <a:cs typeface="Lucida Sans"/>
              </a:rPr>
              <a:t>BUSINESS </a:t>
            </a:r>
            <a:r>
              <a:rPr dirty="0" sz="1500" spc="-25" b="1">
                <a:latin typeface="Lucida Sans"/>
                <a:cs typeface="Lucida Sans"/>
              </a:rPr>
              <a:t>(</a:t>
            </a:r>
            <a:r>
              <a:rPr dirty="0" sz="1500" spc="-254" b="1">
                <a:latin typeface="Lucida Sans"/>
                <a:cs typeface="Lucida Sans"/>
              </a:rPr>
              <a:t> </a:t>
            </a:r>
            <a:r>
              <a:rPr dirty="0" sz="1500" spc="95" b="1">
                <a:latin typeface="Lucida Sans"/>
                <a:cs typeface="Lucida Sans"/>
              </a:rPr>
              <a:t>OKR)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8185" y="5883503"/>
            <a:ext cx="216789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5930" marR="5080" indent="-443865">
              <a:lnSpc>
                <a:spcPct val="116700"/>
              </a:lnSpc>
              <a:spcBef>
                <a:spcPts val="95"/>
              </a:spcBef>
            </a:pPr>
            <a:r>
              <a:rPr dirty="0" sz="1500" spc="95" b="1">
                <a:latin typeface="Lucida Sans"/>
                <a:cs typeface="Lucida Sans"/>
              </a:rPr>
              <a:t>SMART </a:t>
            </a:r>
            <a:r>
              <a:rPr dirty="0" sz="1500" spc="140" b="1">
                <a:latin typeface="Lucida Sans"/>
                <a:cs typeface="Lucida Sans"/>
              </a:rPr>
              <a:t>REMINDERS  </a:t>
            </a:r>
            <a:r>
              <a:rPr dirty="0" sz="1500" spc="80" b="1">
                <a:latin typeface="Lucida Sans"/>
                <a:cs typeface="Lucida Sans"/>
              </a:rPr>
              <a:t>FOR</a:t>
            </a:r>
            <a:r>
              <a:rPr dirty="0" sz="1500" spc="254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GOALS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1564" y="6683603"/>
            <a:ext cx="192087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97510" marR="5080" indent="-385445">
              <a:lnSpc>
                <a:spcPct val="116700"/>
              </a:lnSpc>
              <a:spcBef>
                <a:spcPts val="95"/>
              </a:spcBef>
            </a:pPr>
            <a:r>
              <a:rPr dirty="0" sz="1500" spc="35" b="1">
                <a:latin typeface="Lucida Sans"/>
                <a:cs typeface="Lucida Sans"/>
              </a:rPr>
              <a:t>" </a:t>
            </a:r>
            <a:r>
              <a:rPr dirty="0" sz="1500" spc="130" b="1">
                <a:latin typeface="Lucida Sans"/>
                <a:cs typeface="Lucida Sans"/>
              </a:rPr>
              <a:t>MEASURE</a:t>
            </a:r>
            <a:r>
              <a:rPr dirty="0" sz="1500" spc="-130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WHAT  </a:t>
            </a:r>
            <a:r>
              <a:rPr dirty="0" sz="1500" spc="105" b="1">
                <a:latin typeface="Lucida Sans"/>
                <a:cs typeface="Lucida Sans"/>
              </a:rPr>
              <a:t>MATTERS"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6974" y="3796157"/>
            <a:ext cx="119634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70" b="1">
                <a:latin typeface="Lucida Sans"/>
                <a:cs typeface="Lucida Sans"/>
              </a:rPr>
              <a:t>NON-</a:t>
            </a:r>
            <a:r>
              <a:rPr dirty="0" sz="1500" spc="-350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USER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75138" y="4292828"/>
            <a:ext cx="200025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3530" marR="5080" indent="-291465">
              <a:lnSpc>
                <a:spcPct val="116700"/>
              </a:lnSpc>
              <a:spcBef>
                <a:spcPts val="95"/>
              </a:spcBef>
            </a:pPr>
            <a:r>
              <a:rPr dirty="0" sz="1500" spc="120" b="1">
                <a:latin typeface="Lucida Sans"/>
                <a:cs typeface="Lucida Sans"/>
              </a:rPr>
              <a:t>PROCESSES </a:t>
            </a:r>
            <a:r>
              <a:rPr dirty="0" sz="1500" spc="100" b="1">
                <a:latin typeface="Lucida Sans"/>
                <a:cs typeface="Lucida Sans"/>
              </a:rPr>
              <a:t>IDEAS  </a:t>
            </a:r>
            <a:r>
              <a:rPr dirty="0" sz="1500" spc="125" b="1">
                <a:latin typeface="Lucida Sans"/>
                <a:cs typeface="Lucida Sans"/>
              </a:rPr>
              <a:t>IN </a:t>
            </a:r>
            <a:r>
              <a:rPr dirty="0" sz="1500" spc="105" b="1">
                <a:latin typeface="Lucida Sans"/>
                <a:cs typeface="Lucida Sans"/>
              </a:rPr>
              <a:t>HIS</a:t>
            </a:r>
            <a:r>
              <a:rPr dirty="0" sz="1500" spc="390" b="1">
                <a:latin typeface="Lucida Sans"/>
                <a:cs typeface="Lucida Sans"/>
              </a:rPr>
              <a:t> </a:t>
            </a:r>
            <a:r>
              <a:rPr dirty="0" sz="1500" spc="80" b="1">
                <a:latin typeface="Lucida Sans"/>
                <a:cs typeface="Lucida Sans"/>
              </a:rPr>
              <a:t>HEAD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5350" y="5092928"/>
            <a:ext cx="1939289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260" marR="5080" indent="-163195">
              <a:lnSpc>
                <a:spcPct val="116700"/>
              </a:lnSpc>
              <a:spcBef>
                <a:spcPts val="95"/>
              </a:spcBef>
            </a:pPr>
            <a:r>
              <a:rPr dirty="0" sz="1500" spc="135" b="1">
                <a:latin typeface="Lucida Sans"/>
                <a:cs typeface="Lucida Sans"/>
              </a:rPr>
              <a:t>VIEWS </a:t>
            </a:r>
            <a:r>
              <a:rPr dirty="0" sz="1500" spc="50" b="1">
                <a:latin typeface="Lucida Sans"/>
                <a:cs typeface="Lucida Sans"/>
              </a:rPr>
              <a:t>TECH </a:t>
            </a:r>
            <a:r>
              <a:rPr dirty="0" sz="1500" spc="45" b="1">
                <a:latin typeface="Lucida Sans"/>
                <a:cs typeface="Lucida Sans"/>
              </a:rPr>
              <a:t>AS </a:t>
            </a:r>
            <a:r>
              <a:rPr dirty="0" sz="1500" spc="-65" b="1">
                <a:latin typeface="Lucida Sans"/>
                <a:cs typeface="Lucida Sans"/>
              </a:rPr>
              <a:t>A  </a:t>
            </a:r>
            <a:r>
              <a:rPr dirty="0" sz="1500" spc="110" b="1">
                <a:latin typeface="Lucida Sans"/>
                <a:cs typeface="Lucida Sans"/>
              </a:rPr>
              <a:t>DISTRACTION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3941" y="5893028"/>
            <a:ext cx="2102485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1500" spc="35" b="1">
                <a:latin typeface="Lucida Sans"/>
                <a:cs typeface="Lucida Sans"/>
              </a:rPr>
              <a:t>" </a:t>
            </a:r>
            <a:r>
              <a:rPr dirty="0" sz="1500" b="1">
                <a:latin typeface="Lucida Sans"/>
                <a:cs typeface="Lucida Sans"/>
              </a:rPr>
              <a:t>I </a:t>
            </a:r>
            <a:r>
              <a:rPr dirty="0" sz="1500" spc="130" b="1">
                <a:latin typeface="Lucida Sans"/>
                <a:cs typeface="Lucida Sans"/>
              </a:rPr>
              <a:t>DON' </a:t>
            </a:r>
            <a:r>
              <a:rPr dirty="0" sz="1500" spc="-165" b="1">
                <a:latin typeface="Lucida Sans"/>
                <a:cs typeface="Lucida Sans"/>
              </a:rPr>
              <a:t>T </a:t>
            </a:r>
            <a:r>
              <a:rPr dirty="0" sz="1500" spc="120" b="1">
                <a:latin typeface="Lucida Sans"/>
                <a:cs typeface="Lucida Sans"/>
              </a:rPr>
              <a:t>WANT  </a:t>
            </a:r>
            <a:r>
              <a:rPr dirty="0" sz="1500" spc="135" b="1">
                <a:latin typeface="Lucida Sans"/>
                <a:cs typeface="Lucida Sans"/>
              </a:rPr>
              <a:t>SOMETHING </a:t>
            </a:r>
            <a:r>
              <a:rPr dirty="0" sz="1500" spc="95" b="1">
                <a:latin typeface="Lucida Sans"/>
                <a:cs typeface="Lucida Sans"/>
              </a:rPr>
              <a:t>ELSE  </a:t>
            </a:r>
            <a:r>
              <a:rPr dirty="0" sz="1500" spc="120" b="1">
                <a:latin typeface="Lucida Sans"/>
                <a:cs typeface="Lucida Sans"/>
              </a:rPr>
              <a:t>TELLING</a:t>
            </a:r>
            <a:r>
              <a:rPr dirty="0" sz="1500" spc="245" b="1">
                <a:latin typeface="Lucida Sans"/>
                <a:cs typeface="Lucida Sans"/>
              </a:rPr>
              <a:t> </a:t>
            </a:r>
            <a:r>
              <a:rPr dirty="0" sz="1500" spc="90" b="1">
                <a:latin typeface="Lucida Sans"/>
                <a:cs typeface="Lucida Sans"/>
              </a:rPr>
              <a:t>ME</a:t>
            </a:r>
            <a:r>
              <a:rPr dirty="0" sz="1500" spc="245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WHAT </a:t>
            </a:r>
            <a:r>
              <a:rPr dirty="0" sz="1500" spc="-75" b="1">
                <a:latin typeface="Lucida Sans"/>
                <a:cs typeface="Lucida Sans"/>
              </a:rPr>
              <a:t> </a:t>
            </a:r>
            <a:r>
              <a:rPr dirty="0" sz="1500" spc="-35" b="1">
                <a:latin typeface="Lucida Sans"/>
                <a:cs typeface="Lucida Sans"/>
              </a:rPr>
              <a:t>[</a:t>
            </a:r>
            <a:r>
              <a:rPr dirty="0" sz="1500" spc="-310" b="1">
                <a:latin typeface="Lucida Sans"/>
                <a:cs typeface="Lucida Sans"/>
              </a:rPr>
              <a:t> </a:t>
            </a:r>
            <a:r>
              <a:rPr dirty="0" sz="1500" b="1">
                <a:latin typeface="Lucida Sans"/>
                <a:cs typeface="Lucida Sans"/>
              </a:rPr>
              <a:t>I</a:t>
            </a:r>
            <a:r>
              <a:rPr dirty="0" sz="1500" spc="-305" b="1">
                <a:latin typeface="Lucida Sans"/>
                <a:cs typeface="Lucida Sans"/>
              </a:rPr>
              <a:t> </a:t>
            </a:r>
            <a:r>
              <a:rPr dirty="0" sz="1500" spc="30" b="1">
                <a:latin typeface="Lucida Sans"/>
                <a:cs typeface="Lucida Sans"/>
              </a:rPr>
              <a:t>'</a:t>
            </a:r>
            <a:r>
              <a:rPr dirty="0" sz="1500" spc="-305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M]</a:t>
            </a:r>
            <a:r>
              <a:rPr dirty="0" sz="1500" spc="245" b="1">
                <a:latin typeface="Lucida Sans"/>
                <a:cs typeface="Lucida Sans"/>
              </a:rPr>
              <a:t> </a:t>
            </a:r>
            <a:r>
              <a:rPr dirty="0" sz="1500" spc="150" b="1">
                <a:latin typeface="Lucida Sans"/>
                <a:cs typeface="Lucida Sans"/>
              </a:rPr>
              <a:t>THINKING"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2132" y="3796157"/>
            <a:ext cx="168084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00" b="1">
                <a:latin typeface="Lucida Sans"/>
                <a:cs typeface="Lucida Sans"/>
              </a:rPr>
              <a:t>AVERAGE</a:t>
            </a:r>
            <a:r>
              <a:rPr dirty="0" sz="1500" spc="204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USER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41207" y="4292828"/>
            <a:ext cx="218249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59079">
              <a:lnSpc>
                <a:spcPct val="116700"/>
              </a:lnSpc>
              <a:spcBef>
                <a:spcPts val="95"/>
              </a:spcBef>
            </a:pPr>
            <a:r>
              <a:rPr dirty="0" sz="1500" spc="135" b="1">
                <a:latin typeface="Lucida Sans"/>
                <a:cs typeface="Lucida Sans"/>
              </a:rPr>
              <a:t>DOESN' </a:t>
            </a:r>
            <a:r>
              <a:rPr dirty="0" sz="1500" spc="-165" b="1">
                <a:latin typeface="Lucida Sans"/>
                <a:cs typeface="Lucida Sans"/>
              </a:rPr>
              <a:t>T </a:t>
            </a:r>
            <a:r>
              <a:rPr dirty="0" sz="1500" spc="80" b="1">
                <a:latin typeface="Lucida Sans"/>
                <a:cs typeface="Lucida Sans"/>
              </a:rPr>
              <a:t>HAVE  </a:t>
            </a:r>
            <a:r>
              <a:rPr dirty="0" sz="1500" spc="140" b="1">
                <a:latin typeface="Lucida Sans"/>
                <a:cs typeface="Lucida Sans"/>
              </a:rPr>
              <a:t>PERMANENT</a:t>
            </a:r>
            <a:r>
              <a:rPr dirty="0" sz="1500" spc="229" b="1">
                <a:latin typeface="Lucida Sans"/>
                <a:cs typeface="Lucida Sans"/>
              </a:rPr>
              <a:t> </a:t>
            </a:r>
            <a:r>
              <a:rPr dirty="0" sz="1500" spc="105" b="1">
                <a:latin typeface="Lucida Sans"/>
                <a:cs typeface="Lucida Sans"/>
              </a:rPr>
              <a:t>SETUP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1768" y="5092928"/>
            <a:ext cx="2261235" cy="825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1500" spc="125" b="1">
                <a:latin typeface="Lucida Sans"/>
                <a:cs typeface="Lucida Sans"/>
              </a:rPr>
              <a:t>WANTS </a:t>
            </a:r>
            <a:r>
              <a:rPr dirty="0" sz="1500" spc="-10" b="1">
                <a:latin typeface="Lucida Sans"/>
                <a:cs typeface="Lucida Sans"/>
              </a:rPr>
              <a:t>TO </a:t>
            </a:r>
            <a:r>
              <a:rPr dirty="0" sz="1500" spc="70" b="1">
                <a:latin typeface="Lucida Sans"/>
                <a:cs typeface="Lucida Sans"/>
              </a:rPr>
              <a:t>SEE  </a:t>
            </a:r>
            <a:r>
              <a:rPr dirty="0" sz="1500" spc="85" b="1">
                <a:latin typeface="Lucida Sans"/>
                <a:cs typeface="Lucida Sans"/>
              </a:rPr>
              <a:t>RELATED</a:t>
            </a:r>
            <a:r>
              <a:rPr dirty="0" sz="1500" spc="240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IDEAS</a:t>
            </a:r>
            <a:r>
              <a:rPr dirty="0" sz="1500" spc="245" b="1">
                <a:latin typeface="Lucida Sans"/>
                <a:cs typeface="Lucida Sans"/>
              </a:rPr>
              <a:t> </a:t>
            </a:r>
            <a:r>
              <a:rPr dirty="0" sz="1500" spc="80" b="1">
                <a:latin typeface="Lucida Sans"/>
                <a:cs typeface="Lucida Sans"/>
              </a:rPr>
              <a:t>FOR </a:t>
            </a:r>
            <a:r>
              <a:rPr dirty="0" sz="1500" spc="-20" b="1">
                <a:latin typeface="Lucida Sans"/>
                <a:cs typeface="Lucida Sans"/>
              </a:rPr>
              <a:t> </a:t>
            </a:r>
            <a:r>
              <a:rPr dirty="0" sz="1500" spc="-65" b="1">
                <a:latin typeface="Lucida Sans"/>
                <a:cs typeface="Lucida Sans"/>
              </a:rPr>
              <a:t>A </a:t>
            </a:r>
            <a:r>
              <a:rPr dirty="0" sz="1500" spc="125" b="1">
                <a:latin typeface="Lucida Sans"/>
                <a:cs typeface="Lucida Sans"/>
              </a:rPr>
              <a:t>GIVEN</a:t>
            </a:r>
            <a:r>
              <a:rPr dirty="0" sz="1500" spc="175" b="1">
                <a:latin typeface="Lucida Sans"/>
                <a:cs typeface="Lucida Sans"/>
              </a:rPr>
              <a:t> </a:t>
            </a:r>
            <a:r>
              <a:rPr dirty="0" sz="1500" spc="95" b="1">
                <a:latin typeface="Lucida Sans"/>
                <a:cs typeface="Lucida Sans"/>
              </a:rPr>
              <a:t>GOAL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52369" y="6159728"/>
            <a:ext cx="2160270" cy="825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95"/>
              </a:spcBef>
            </a:pPr>
            <a:r>
              <a:rPr dirty="0" sz="1500" spc="35" b="1">
                <a:latin typeface="Lucida Sans"/>
                <a:cs typeface="Lucida Sans"/>
              </a:rPr>
              <a:t>" </a:t>
            </a:r>
            <a:r>
              <a:rPr dirty="0" sz="1500" spc="155" b="1">
                <a:latin typeface="Lucida Sans"/>
                <a:cs typeface="Lucida Sans"/>
              </a:rPr>
              <a:t>USING</a:t>
            </a:r>
            <a:r>
              <a:rPr dirty="0" sz="1500" spc="-100" b="1">
                <a:latin typeface="Lucida Sans"/>
                <a:cs typeface="Lucida Sans"/>
              </a:rPr>
              <a:t> </a:t>
            </a:r>
            <a:r>
              <a:rPr dirty="0" sz="1500" spc="85" b="1">
                <a:latin typeface="Lucida Sans"/>
                <a:cs typeface="Lucida Sans"/>
              </a:rPr>
              <a:t>DUE</a:t>
            </a:r>
            <a:r>
              <a:rPr dirty="0" sz="1500" spc="245" b="1">
                <a:latin typeface="Lucida Sans"/>
                <a:cs typeface="Lucida Sans"/>
              </a:rPr>
              <a:t> </a:t>
            </a:r>
            <a:r>
              <a:rPr dirty="0" sz="1500" spc="65" b="1">
                <a:latin typeface="Lucida Sans"/>
                <a:cs typeface="Lucida Sans"/>
              </a:rPr>
              <a:t>DATES </a:t>
            </a:r>
            <a:r>
              <a:rPr dirty="0" sz="1500" spc="-15" b="1">
                <a:latin typeface="Lucida Sans"/>
                <a:cs typeface="Lucida Sans"/>
              </a:rPr>
              <a:t> </a:t>
            </a:r>
            <a:r>
              <a:rPr dirty="0" sz="1500" spc="45" b="1">
                <a:latin typeface="Lucida Sans"/>
                <a:cs typeface="Lucida Sans"/>
              </a:rPr>
              <a:t>AS </a:t>
            </a:r>
            <a:r>
              <a:rPr dirty="0" sz="1500" spc="140" b="1">
                <a:latin typeface="Lucida Sans"/>
                <a:cs typeface="Lucida Sans"/>
              </a:rPr>
              <a:t>REMINDERS  </a:t>
            </a:r>
            <a:r>
              <a:rPr dirty="0" sz="1500" spc="120" b="1">
                <a:latin typeface="Lucida Sans"/>
                <a:cs typeface="Lucida Sans"/>
              </a:rPr>
              <a:t>SEEMS</a:t>
            </a:r>
            <a:r>
              <a:rPr dirty="0" sz="1500" spc="250" b="1">
                <a:latin typeface="Lucida Sans"/>
                <a:cs typeface="Lucida Sans"/>
              </a:rPr>
              <a:t> </a:t>
            </a:r>
            <a:r>
              <a:rPr dirty="0" sz="1500" spc="165" b="1">
                <a:latin typeface="Lucida Sans"/>
                <a:cs typeface="Lucida Sans"/>
              </a:rPr>
              <a:t>WRONG"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2141" y="3796157"/>
            <a:ext cx="168021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110" b="1">
                <a:latin typeface="Lucida Sans"/>
                <a:cs typeface="Lucida Sans"/>
              </a:rPr>
              <a:t>EXTREME</a:t>
            </a:r>
            <a:r>
              <a:rPr dirty="0" sz="1500" spc="204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USER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103" y="4292828"/>
            <a:ext cx="191516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0050" marR="5080" indent="-387985">
              <a:lnSpc>
                <a:spcPct val="116700"/>
              </a:lnSpc>
              <a:spcBef>
                <a:spcPts val="95"/>
              </a:spcBef>
            </a:pPr>
            <a:r>
              <a:rPr dirty="0" sz="1500" spc="120" b="1">
                <a:latin typeface="Lucida Sans"/>
                <a:cs typeface="Lucida Sans"/>
              </a:rPr>
              <a:t>WRITES </a:t>
            </a:r>
            <a:r>
              <a:rPr dirty="0" sz="1500" spc="100" b="1">
                <a:latin typeface="Lucida Sans"/>
                <a:cs typeface="Lucida Sans"/>
              </a:rPr>
              <a:t>IDEAS </a:t>
            </a:r>
            <a:r>
              <a:rPr dirty="0" sz="1500" spc="125" b="1">
                <a:latin typeface="Lucida Sans"/>
                <a:cs typeface="Lucida Sans"/>
              </a:rPr>
              <a:t>IN  </a:t>
            </a:r>
            <a:r>
              <a:rPr dirty="0" sz="1500" spc="100" b="1">
                <a:latin typeface="Lucida Sans"/>
                <a:cs typeface="Lucida Sans"/>
              </a:rPr>
              <a:t>IOS</a:t>
            </a:r>
            <a:r>
              <a:rPr dirty="0" sz="1500" spc="254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NOTES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0191" y="5129657"/>
            <a:ext cx="217678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155" b="1">
                <a:latin typeface="Lucida Sans"/>
                <a:cs typeface="Lucida Sans"/>
              </a:rPr>
              <a:t>^ </a:t>
            </a:r>
            <a:r>
              <a:rPr dirty="0" sz="1500" spc="125" b="1">
                <a:latin typeface="Lucida Sans"/>
                <a:cs typeface="Lucida Sans"/>
              </a:rPr>
              <a:t>IN </a:t>
            </a:r>
            <a:r>
              <a:rPr dirty="0" sz="1500" spc="130" b="1">
                <a:latin typeface="Lucida Sans"/>
                <a:cs typeface="Lucida Sans"/>
              </a:rPr>
              <a:t>MEETINGS</a:t>
            </a:r>
            <a:r>
              <a:rPr dirty="0" sz="1500" spc="229" b="1">
                <a:latin typeface="Lucida Sans"/>
                <a:cs typeface="Lucida Sans"/>
              </a:rPr>
              <a:t> </a:t>
            </a:r>
            <a:r>
              <a:rPr dirty="0" sz="1500" spc="40" b="1">
                <a:latin typeface="Lucida Sans"/>
                <a:cs typeface="Lucida Sans"/>
              </a:rPr>
              <a:t>TOO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81" y="5626328"/>
            <a:ext cx="238887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9390">
              <a:lnSpc>
                <a:spcPct val="116700"/>
              </a:lnSpc>
              <a:spcBef>
                <a:spcPts val="95"/>
              </a:spcBef>
            </a:pPr>
            <a:r>
              <a:rPr dirty="0" sz="1500" spc="125" b="1">
                <a:latin typeface="Lucida Sans"/>
                <a:cs typeface="Lucida Sans"/>
              </a:rPr>
              <a:t>WANTS </a:t>
            </a:r>
            <a:r>
              <a:rPr dirty="0" sz="1500" spc="10" b="1">
                <a:latin typeface="Lucida Sans"/>
                <a:cs typeface="Lucida Sans"/>
              </a:rPr>
              <a:t>IT </a:t>
            </a:r>
            <a:r>
              <a:rPr dirty="0" sz="1500" spc="-10" b="1">
                <a:latin typeface="Lucida Sans"/>
                <a:cs typeface="Lucida Sans"/>
              </a:rPr>
              <a:t>TO </a:t>
            </a:r>
            <a:r>
              <a:rPr dirty="0" sz="1500" spc="65" b="1">
                <a:latin typeface="Lucida Sans"/>
                <a:cs typeface="Lucida Sans"/>
              </a:rPr>
              <a:t>ASK  </a:t>
            </a:r>
            <a:r>
              <a:rPr dirty="0" sz="1500" spc="130" b="1">
                <a:latin typeface="Lucida Sans"/>
                <a:cs typeface="Lucida Sans"/>
              </a:rPr>
              <a:t>LEADING</a:t>
            </a:r>
            <a:r>
              <a:rPr dirty="0" sz="1500" spc="185" b="1">
                <a:latin typeface="Lucida Sans"/>
                <a:cs typeface="Lucida Sans"/>
              </a:rPr>
              <a:t> </a:t>
            </a:r>
            <a:r>
              <a:rPr dirty="0" sz="1500" spc="135" b="1">
                <a:latin typeface="Lucida Sans"/>
                <a:cs typeface="Lucida Sans"/>
              </a:rPr>
              <a:t>QUESTIONS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27" y="6426428"/>
            <a:ext cx="2387600" cy="825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6700"/>
              </a:lnSpc>
              <a:spcBef>
                <a:spcPts val="95"/>
              </a:spcBef>
            </a:pPr>
            <a:r>
              <a:rPr dirty="0" sz="1500" spc="90" b="1">
                <a:latin typeface="Lucida Sans"/>
                <a:cs typeface="Lucida Sans"/>
              </a:rPr>
              <a:t>"[ </a:t>
            </a:r>
            <a:r>
              <a:rPr dirty="0" sz="1500" b="1">
                <a:latin typeface="Lucida Sans"/>
                <a:cs typeface="Lucida Sans"/>
              </a:rPr>
              <a:t>I </a:t>
            </a:r>
            <a:r>
              <a:rPr dirty="0" sz="1500" spc="30" b="1">
                <a:latin typeface="Lucida Sans"/>
                <a:cs typeface="Lucida Sans"/>
              </a:rPr>
              <a:t>' </a:t>
            </a:r>
            <a:r>
              <a:rPr dirty="0" sz="1500" spc="95" b="1">
                <a:latin typeface="Lucida Sans"/>
                <a:cs typeface="Lucida Sans"/>
              </a:rPr>
              <a:t>LL] </a:t>
            </a:r>
            <a:r>
              <a:rPr dirty="0" sz="1500" spc="120" b="1">
                <a:latin typeface="Lucida Sans"/>
                <a:cs typeface="Lucida Sans"/>
              </a:rPr>
              <a:t>WANT </a:t>
            </a:r>
            <a:r>
              <a:rPr dirty="0" sz="1500" spc="-10" b="1">
                <a:latin typeface="Lucida Sans"/>
                <a:cs typeface="Lucida Sans"/>
              </a:rPr>
              <a:t>TO  </a:t>
            </a:r>
            <a:r>
              <a:rPr dirty="0" sz="1500" spc="160" b="1">
                <a:latin typeface="Lucida Sans"/>
                <a:cs typeface="Lucida Sans"/>
              </a:rPr>
              <a:t>REMEMBER, </a:t>
            </a:r>
            <a:r>
              <a:rPr dirty="0" sz="1500" spc="100" b="1">
                <a:latin typeface="Lucida Sans"/>
                <a:cs typeface="Lucida Sans"/>
              </a:rPr>
              <a:t>BUT </a:t>
            </a:r>
            <a:r>
              <a:rPr dirty="0" sz="1500" b="1">
                <a:latin typeface="Lucida Sans"/>
                <a:cs typeface="Lucida Sans"/>
              </a:rPr>
              <a:t>I  </a:t>
            </a:r>
            <a:r>
              <a:rPr dirty="0" sz="1500" spc="130" b="1">
                <a:latin typeface="Lucida Sans"/>
                <a:cs typeface="Lucida Sans"/>
              </a:rPr>
              <a:t>DON' </a:t>
            </a:r>
            <a:r>
              <a:rPr dirty="0" sz="1500" spc="-165" b="1">
                <a:latin typeface="Lucida Sans"/>
                <a:cs typeface="Lucida Sans"/>
              </a:rPr>
              <a:t>T </a:t>
            </a:r>
            <a:r>
              <a:rPr dirty="0" sz="1500" spc="155" b="1">
                <a:latin typeface="Lucida Sans"/>
                <a:cs typeface="Lucida Sans"/>
              </a:rPr>
              <a:t>KNOW</a:t>
            </a:r>
            <a:r>
              <a:rPr dirty="0" sz="1500" spc="-100" b="1">
                <a:latin typeface="Lucida Sans"/>
                <a:cs typeface="Lucida Sans"/>
              </a:rPr>
              <a:t> </a:t>
            </a:r>
            <a:r>
              <a:rPr dirty="0" sz="1500" spc="170" b="1">
                <a:latin typeface="Lucida Sans"/>
                <a:cs typeface="Lucida Sans"/>
              </a:rPr>
              <a:t>WHEN"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14925" y="1752600"/>
            <a:ext cx="2000250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86050" y="1733550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6700" y="17526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581900" y="1733550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847" y="203041"/>
            <a:ext cx="4159250" cy="6699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72435" algn="l"/>
              </a:tabLst>
            </a:pPr>
            <a:r>
              <a:rPr dirty="0" sz="4200" spc="-409">
                <a:solidFill>
                  <a:srgbClr val="212121"/>
                </a:solidFill>
              </a:rPr>
              <a:t>E </a:t>
            </a:r>
            <a:r>
              <a:rPr dirty="0" sz="4200" spc="105">
                <a:solidFill>
                  <a:srgbClr val="212121"/>
                </a:solidFill>
              </a:rPr>
              <a:t>M </a:t>
            </a:r>
            <a:r>
              <a:rPr dirty="0" sz="4200" spc="114">
                <a:solidFill>
                  <a:srgbClr val="212121"/>
                </a:solidFill>
              </a:rPr>
              <a:t>P </a:t>
            </a:r>
            <a:r>
              <a:rPr dirty="0" sz="4200" spc="-160">
                <a:solidFill>
                  <a:srgbClr val="212121"/>
                </a:solidFill>
              </a:rPr>
              <a:t>A </a:t>
            </a:r>
            <a:r>
              <a:rPr dirty="0" sz="4200" spc="-225">
                <a:solidFill>
                  <a:srgbClr val="212121"/>
                </a:solidFill>
              </a:rPr>
              <a:t>T</a:t>
            </a:r>
            <a:r>
              <a:rPr dirty="0" sz="4200" spc="-645">
                <a:solidFill>
                  <a:srgbClr val="212121"/>
                </a:solidFill>
              </a:rPr>
              <a:t> </a:t>
            </a:r>
            <a:r>
              <a:rPr dirty="0" sz="4200" spc="90">
                <a:solidFill>
                  <a:srgbClr val="212121"/>
                </a:solidFill>
              </a:rPr>
              <a:t>H</a:t>
            </a:r>
            <a:r>
              <a:rPr dirty="0" sz="4200" spc="-200">
                <a:solidFill>
                  <a:srgbClr val="212121"/>
                </a:solidFill>
              </a:rPr>
              <a:t> </a:t>
            </a:r>
            <a:r>
              <a:rPr dirty="0" sz="4200" spc="-215">
                <a:solidFill>
                  <a:srgbClr val="212121"/>
                </a:solidFill>
              </a:rPr>
              <a:t>Y	</a:t>
            </a:r>
            <a:r>
              <a:rPr dirty="0" sz="4200" spc="105">
                <a:solidFill>
                  <a:srgbClr val="212121"/>
                </a:solidFill>
              </a:rPr>
              <a:t>M </a:t>
            </a:r>
            <a:r>
              <a:rPr dirty="0" sz="4200" spc="-160">
                <a:solidFill>
                  <a:srgbClr val="212121"/>
                </a:solidFill>
              </a:rPr>
              <a:t>A</a:t>
            </a:r>
            <a:r>
              <a:rPr dirty="0" sz="4200" spc="-590">
                <a:solidFill>
                  <a:srgbClr val="212121"/>
                </a:solidFill>
              </a:rPr>
              <a:t> </a:t>
            </a:r>
            <a:r>
              <a:rPr dirty="0" sz="4200" spc="114">
                <a:solidFill>
                  <a:srgbClr val="212121"/>
                </a:solidFill>
              </a:rPr>
              <a:t>P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9172575" y="0"/>
            <a:ext cx="581025" cy="898525"/>
          </a:xfrm>
          <a:custGeom>
            <a:avLst/>
            <a:gdLst/>
            <a:ahLst/>
            <a:cxnLst/>
            <a:rect l="l" t="t" r="r" b="b"/>
            <a:pathLst>
              <a:path w="581025" h="898525">
                <a:moveTo>
                  <a:pt x="581024" y="898178"/>
                </a:moveTo>
                <a:lnTo>
                  <a:pt x="534424" y="889909"/>
                </a:lnTo>
                <a:lnTo>
                  <a:pt x="489255" y="878577"/>
                </a:lnTo>
                <a:lnTo>
                  <a:pt x="445337" y="864265"/>
                </a:lnTo>
                <a:lnTo>
                  <a:pt x="402784" y="847089"/>
                </a:lnTo>
                <a:lnTo>
                  <a:pt x="361711" y="827164"/>
                </a:lnTo>
                <a:lnTo>
                  <a:pt x="322235" y="804605"/>
                </a:lnTo>
                <a:lnTo>
                  <a:pt x="284469" y="779528"/>
                </a:lnTo>
                <a:lnTo>
                  <a:pt x="248530" y="752048"/>
                </a:lnTo>
                <a:lnTo>
                  <a:pt x="214533" y="722280"/>
                </a:lnTo>
                <a:lnTo>
                  <a:pt x="182592" y="690340"/>
                </a:lnTo>
                <a:lnTo>
                  <a:pt x="152825" y="656342"/>
                </a:lnTo>
                <a:lnTo>
                  <a:pt x="125345" y="620403"/>
                </a:lnTo>
                <a:lnTo>
                  <a:pt x="100268" y="582638"/>
                </a:lnTo>
                <a:lnTo>
                  <a:pt x="77709" y="543161"/>
                </a:lnTo>
                <a:lnTo>
                  <a:pt x="57784" y="502088"/>
                </a:lnTo>
                <a:lnTo>
                  <a:pt x="40608" y="459535"/>
                </a:lnTo>
                <a:lnTo>
                  <a:pt x="26297" y="415617"/>
                </a:lnTo>
                <a:lnTo>
                  <a:pt x="14965" y="370449"/>
                </a:lnTo>
                <a:lnTo>
                  <a:pt x="6728" y="324146"/>
                </a:lnTo>
                <a:lnTo>
                  <a:pt x="1701" y="276825"/>
                </a:lnTo>
                <a:lnTo>
                  <a:pt x="0" y="228599"/>
                </a:lnTo>
                <a:lnTo>
                  <a:pt x="1701" y="180373"/>
                </a:lnTo>
                <a:lnTo>
                  <a:pt x="6728" y="133051"/>
                </a:lnTo>
                <a:lnTo>
                  <a:pt x="14965" y="86748"/>
                </a:lnTo>
                <a:lnTo>
                  <a:pt x="26297" y="41580"/>
                </a:lnTo>
                <a:lnTo>
                  <a:pt x="39846" y="0"/>
                </a:lnTo>
                <a:lnTo>
                  <a:pt x="363905" y="0"/>
                </a:lnTo>
                <a:lnTo>
                  <a:pt x="358166" y="7272"/>
                </a:lnTo>
                <a:lnTo>
                  <a:pt x="334105" y="46511"/>
                </a:lnTo>
                <a:lnTo>
                  <a:pt x="314753" y="88629"/>
                </a:lnTo>
                <a:lnTo>
                  <a:pt x="300477" y="133261"/>
                </a:lnTo>
                <a:lnTo>
                  <a:pt x="291643" y="180039"/>
                </a:lnTo>
                <a:lnTo>
                  <a:pt x="288617" y="228599"/>
                </a:lnTo>
                <a:lnTo>
                  <a:pt x="291643" y="277159"/>
                </a:lnTo>
                <a:lnTo>
                  <a:pt x="300477" y="323938"/>
                </a:lnTo>
                <a:lnTo>
                  <a:pt x="314753" y="368570"/>
                </a:lnTo>
                <a:lnTo>
                  <a:pt x="334105" y="410688"/>
                </a:lnTo>
                <a:lnTo>
                  <a:pt x="358166" y="449927"/>
                </a:lnTo>
                <a:lnTo>
                  <a:pt x="386571" y="485921"/>
                </a:lnTo>
                <a:lnTo>
                  <a:pt x="418954" y="518303"/>
                </a:lnTo>
                <a:lnTo>
                  <a:pt x="454947" y="546708"/>
                </a:lnTo>
                <a:lnTo>
                  <a:pt x="494187" y="570769"/>
                </a:lnTo>
                <a:lnTo>
                  <a:pt x="536305" y="590120"/>
                </a:lnTo>
                <a:lnTo>
                  <a:pt x="581024" y="604413"/>
                </a:lnTo>
                <a:lnTo>
                  <a:pt x="581024" y="898178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4614" y="1090294"/>
            <a:ext cx="4153535" cy="5764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14"/>
              </a:spcBef>
            </a:pPr>
            <a:r>
              <a:rPr dirty="0" sz="2400" spc="254">
                <a:solidFill>
                  <a:srgbClr val="212121"/>
                </a:solidFill>
                <a:latin typeface="Palatino Linotype"/>
                <a:cs typeface="Palatino Linotype"/>
              </a:rPr>
              <a:t>Say</a:t>
            </a:r>
            <a:endParaRPr sz="2400">
              <a:latin typeface="Palatino Linotype"/>
              <a:cs typeface="Palatino Linotype"/>
            </a:endParaRPr>
          </a:p>
          <a:p>
            <a:pPr algn="ctr" marL="80645" marR="73025">
              <a:lnSpc>
                <a:spcPct val="117200"/>
              </a:lnSpc>
              <a:spcBef>
                <a:spcPts val="1790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"Writing down next steps serves as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600" spc="-6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gut  check"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indent="1905">
              <a:lnSpc>
                <a:spcPct val="100000"/>
              </a:lnSpc>
            </a:pP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“[Tracking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ideas] gives me the</a:t>
            </a:r>
            <a:r>
              <a:rPr dirty="0" sz="1600" spc="3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heeby-jeebies”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2700" marR="5080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"I hate not being able to switch into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different  application"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04139" indent="57785">
              <a:lnSpc>
                <a:spcPct val="100000"/>
              </a:lnSpc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"Make me do the least amount of</a:t>
            </a:r>
            <a:r>
              <a:rPr dirty="0" sz="1600" spc="-3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work"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04139" marR="96520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"Management is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like 'weren't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we working on 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this five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years ago?' And the answer is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yes"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77470" marR="69850">
              <a:lnSpc>
                <a:spcPct val="117200"/>
              </a:lnSpc>
            </a:pP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“It’s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not that I care what I wrote - only what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it 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made me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feel”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94310" marR="186690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"I often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forget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to process [my ideas] every  Sunday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like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I planned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to"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94064" y="1099819"/>
            <a:ext cx="3975735" cy="54883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14"/>
              </a:spcBef>
            </a:pPr>
            <a:r>
              <a:rPr dirty="0" sz="2400" spc="175">
                <a:solidFill>
                  <a:srgbClr val="212121"/>
                </a:solidFill>
                <a:latin typeface="Palatino Linotype"/>
                <a:cs typeface="Palatino Linotype"/>
              </a:rPr>
              <a:t>Think</a:t>
            </a:r>
            <a:endParaRPr sz="2400">
              <a:latin typeface="Palatino Linotype"/>
              <a:cs typeface="Palatino Linotype"/>
            </a:endParaRPr>
          </a:p>
          <a:p>
            <a:pPr algn="ctr" marL="133350" marR="125730">
              <a:lnSpc>
                <a:spcPct val="117200"/>
              </a:lnSpc>
              <a:spcBef>
                <a:spcPts val="1865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"No external tool can address my own  shortcomings"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250825">
              <a:lnSpc>
                <a:spcPct val="1000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"I want to record more of my</a:t>
            </a:r>
            <a:r>
              <a:rPr dirty="0" sz="1600" spc="-4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thoughts"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250825" marR="243204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"Anything I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forget just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wasn't important  enough to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remember"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97155" marR="89535">
              <a:lnSpc>
                <a:spcPct val="117200"/>
              </a:lnSpc>
              <a:spcBef>
                <a:spcPts val="5"/>
              </a:spcBef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"I could be more creative if I had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a 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computer processing my thoughts</a:t>
            </a:r>
            <a:r>
              <a:rPr dirty="0" sz="1600" spc="-6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and  finding connections between</a:t>
            </a:r>
            <a:r>
              <a:rPr dirty="0" sz="1600" spc="-4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them"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71120" marR="63500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"Businesses could avoid having things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slip 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through the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cracks"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2065" marR="5080">
              <a:lnSpc>
                <a:spcPct val="117200"/>
              </a:lnSpc>
              <a:spcBef>
                <a:spcPts val="5"/>
              </a:spcBef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"Maybe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I'll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achieve some of my bucket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list 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items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if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I'm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constantly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reminded to do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them"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847" y="203041"/>
            <a:ext cx="4159250" cy="6699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72435" algn="l"/>
              </a:tabLst>
            </a:pPr>
            <a:r>
              <a:rPr dirty="0" sz="4200" spc="-409">
                <a:solidFill>
                  <a:srgbClr val="212121"/>
                </a:solidFill>
              </a:rPr>
              <a:t>E </a:t>
            </a:r>
            <a:r>
              <a:rPr dirty="0" sz="4200" spc="105">
                <a:solidFill>
                  <a:srgbClr val="212121"/>
                </a:solidFill>
              </a:rPr>
              <a:t>M </a:t>
            </a:r>
            <a:r>
              <a:rPr dirty="0" sz="4200" spc="114">
                <a:solidFill>
                  <a:srgbClr val="212121"/>
                </a:solidFill>
              </a:rPr>
              <a:t>P </a:t>
            </a:r>
            <a:r>
              <a:rPr dirty="0" sz="4200" spc="-160">
                <a:solidFill>
                  <a:srgbClr val="212121"/>
                </a:solidFill>
              </a:rPr>
              <a:t>A </a:t>
            </a:r>
            <a:r>
              <a:rPr dirty="0" sz="4200" spc="-225">
                <a:solidFill>
                  <a:srgbClr val="212121"/>
                </a:solidFill>
              </a:rPr>
              <a:t>T</a:t>
            </a:r>
            <a:r>
              <a:rPr dirty="0" sz="4200" spc="-645">
                <a:solidFill>
                  <a:srgbClr val="212121"/>
                </a:solidFill>
              </a:rPr>
              <a:t> </a:t>
            </a:r>
            <a:r>
              <a:rPr dirty="0" sz="4200" spc="90">
                <a:solidFill>
                  <a:srgbClr val="212121"/>
                </a:solidFill>
              </a:rPr>
              <a:t>H</a:t>
            </a:r>
            <a:r>
              <a:rPr dirty="0" sz="4200" spc="-200">
                <a:solidFill>
                  <a:srgbClr val="212121"/>
                </a:solidFill>
              </a:rPr>
              <a:t> </a:t>
            </a:r>
            <a:r>
              <a:rPr dirty="0" sz="4200" spc="-215">
                <a:solidFill>
                  <a:srgbClr val="212121"/>
                </a:solidFill>
              </a:rPr>
              <a:t>Y	</a:t>
            </a:r>
            <a:r>
              <a:rPr dirty="0" sz="4200" spc="105">
                <a:solidFill>
                  <a:srgbClr val="212121"/>
                </a:solidFill>
              </a:rPr>
              <a:t>M </a:t>
            </a:r>
            <a:r>
              <a:rPr dirty="0" sz="4200" spc="-160">
                <a:solidFill>
                  <a:srgbClr val="212121"/>
                </a:solidFill>
              </a:rPr>
              <a:t>A</a:t>
            </a:r>
            <a:r>
              <a:rPr dirty="0" sz="4200" spc="-590">
                <a:solidFill>
                  <a:srgbClr val="212121"/>
                </a:solidFill>
              </a:rPr>
              <a:t> </a:t>
            </a:r>
            <a:r>
              <a:rPr dirty="0" sz="4200" spc="114">
                <a:solidFill>
                  <a:srgbClr val="212121"/>
                </a:solidFill>
              </a:rPr>
              <a:t>P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9172575" y="0"/>
            <a:ext cx="581025" cy="898525"/>
          </a:xfrm>
          <a:custGeom>
            <a:avLst/>
            <a:gdLst/>
            <a:ahLst/>
            <a:cxnLst/>
            <a:rect l="l" t="t" r="r" b="b"/>
            <a:pathLst>
              <a:path w="581025" h="898525">
                <a:moveTo>
                  <a:pt x="581024" y="898178"/>
                </a:moveTo>
                <a:lnTo>
                  <a:pt x="534424" y="889909"/>
                </a:lnTo>
                <a:lnTo>
                  <a:pt x="489255" y="878577"/>
                </a:lnTo>
                <a:lnTo>
                  <a:pt x="445337" y="864265"/>
                </a:lnTo>
                <a:lnTo>
                  <a:pt x="402784" y="847089"/>
                </a:lnTo>
                <a:lnTo>
                  <a:pt x="361711" y="827164"/>
                </a:lnTo>
                <a:lnTo>
                  <a:pt x="322235" y="804605"/>
                </a:lnTo>
                <a:lnTo>
                  <a:pt x="284469" y="779528"/>
                </a:lnTo>
                <a:lnTo>
                  <a:pt x="248530" y="752048"/>
                </a:lnTo>
                <a:lnTo>
                  <a:pt x="214533" y="722280"/>
                </a:lnTo>
                <a:lnTo>
                  <a:pt x="182592" y="690340"/>
                </a:lnTo>
                <a:lnTo>
                  <a:pt x="152825" y="656342"/>
                </a:lnTo>
                <a:lnTo>
                  <a:pt x="125345" y="620403"/>
                </a:lnTo>
                <a:lnTo>
                  <a:pt x="100268" y="582638"/>
                </a:lnTo>
                <a:lnTo>
                  <a:pt x="77709" y="543161"/>
                </a:lnTo>
                <a:lnTo>
                  <a:pt x="57784" y="502088"/>
                </a:lnTo>
                <a:lnTo>
                  <a:pt x="40608" y="459535"/>
                </a:lnTo>
                <a:lnTo>
                  <a:pt x="26297" y="415617"/>
                </a:lnTo>
                <a:lnTo>
                  <a:pt x="14965" y="370449"/>
                </a:lnTo>
                <a:lnTo>
                  <a:pt x="6728" y="324146"/>
                </a:lnTo>
                <a:lnTo>
                  <a:pt x="1701" y="276825"/>
                </a:lnTo>
                <a:lnTo>
                  <a:pt x="0" y="228599"/>
                </a:lnTo>
                <a:lnTo>
                  <a:pt x="1701" y="180373"/>
                </a:lnTo>
                <a:lnTo>
                  <a:pt x="6728" y="133051"/>
                </a:lnTo>
                <a:lnTo>
                  <a:pt x="14965" y="86748"/>
                </a:lnTo>
                <a:lnTo>
                  <a:pt x="26297" y="41580"/>
                </a:lnTo>
                <a:lnTo>
                  <a:pt x="39846" y="0"/>
                </a:lnTo>
                <a:lnTo>
                  <a:pt x="363905" y="0"/>
                </a:lnTo>
                <a:lnTo>
                  <a:pt x="358166" y="7272"/>
                </a:lnTo>
                <a:lnTo>
                  <a:pt x="334105" y="46511"/>
                </a:lnTo>
                <a:lnTo>
                  <a:pt x="314753" y="88629"/>
                </a:lnTo>
                <a:lnTo>
                  <a:pt x="300477" y="133261"/>
                </a:lnTo>
                <a:lnTo>
                  <a:pt x="291643" y="180039"/>
                </a:lnTo>
                <a:lnTo>
                  <a:pt x="288617" y="228599"/>
                </a:lnTo>
                <a:lnTo>
                  <a:pt x="291643" y="277159"/>
                </a:lnTo>
                <a:lnTo>
                  <a:pt x="300477" y="323938"/>
                </a:lnTo>
                <a:lnTo>
                  <a:pt x="314753" y="368570"/>
                </a:lnTo>
                <a:lnTo>
                  <a:pt x="334105" y="410688"/>
                </a:lnTo>
                <a:lnTo>
                  <a:pt x="358166" y="449927"/>
                </a:lnTo>
                <a:lnTo>
                  <a:pt x="386571" y="485921"/>
                </a:lnTo>
                <a:lnTo>
                  <a:pt x="418954" y="518303"/>
                </a:lnTo>
                <a:lnTo>
                  <a:pt x="454947" y="546708"/>
                </a:lnTo>
                <a:lnTo>
                  <a:pt x="494187" y="570769"/>
                </a:lnTo>
                <a:lnTo>
                  <a:pt x="536305" y="590120"/>
                </a:lnTo>
                <a:lnTo>
                  <a:pt x="581024" y="604413"/>
                </a:lnTo>
                <a:lnTo>
                  <a:pt x="581024" y="898178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1191" y="1090294"/>
            <a:ext cx="4160520" cy="54787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14"/>
              </a:spcBef>
            </a:pPr>
            <a:r>
              <a:rPr dirty="0" sz="2400" spc="35">
                <a:solidFill>
                  <a:srgbClr val="212121"/>
                </a:solidFill>
                <a:latin typeface="Palatino Linotype"/>
                <a:cs typeface="Palatino Linotype"/>
              </a:rPr>
              <a:t>Do</a:t>
            </a:r>
            <a:endParaRPr sz="240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17200"/>
              </a:lnSpc>
              <a:spcBef>
                <a:spcPts val="1790"/>
              </a:spcBef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Laughed when asked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if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calendar reminders to  work on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project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help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86995" marR="79375">
              <a:lnSpc>
                <a:spcPct val="117200"/>
              </a:lnSpc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Eyes widened at the idea of being able to  see related notes when typing </a:t>
            </a:r>
            <a:r>
              <a:rPr dirty="0" sz="1600" spc="5" b="1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new</a:t>
            </a:r>
            <a:r>
              <a:rPr dirty="0" sz="1600" spc="-6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one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26364" marR="118745">
              <a:lnSpc>
                <a:spcPct val="117200"/>
              </a:lnSpc>
              <a:spcBef>
                <a:spcPts val="5"/>
              </a:spcBef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Cringed at the idea of software knowing</a:t>
            </a:r>
            <a:r>
              <a:rPr dirty="0" sz="16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his  thoughts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better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than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him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212090" marR="204470" indent="-635">
              <a:lnSpc>
                <a:spcPct val="117200"/>
              </a:lnSpc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Smirked at the prospect of Evernote  making their product better in the</a:t>
            </a:r>
            <a:r>
              <a:rPr dirty="0" sz="1600" spc="-7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next  five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69215" indent="-17145">
              <a:lnSpc>
                <a:spcPct val="1000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Rolled eyes about his own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note-taking</a:t>
            </a:r>
            <a:r>
              <a:rPr dirty="0" sz="1600" spc="-2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habits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69215" marR="61594">
              <a:lnSpc>
                <a:spcPct val="117200"/>
              </a:lnSpc>
              <a:spcBef>
                <a:spcPts val="5"/>
              </a:spcBef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Pulled out phone to show us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mental</a:t>
            </a:r>
            <a:r>
              <a:rPr dirty="0" sz="1600" spc="-7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health  app with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beautiful</a:t>
            </a:r>
            <a:r>
              <a:rPr dirty="0" sz="1600" spc="-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UI/UX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592" y="1080769"/>
            <a:ext cx="4199255" cy="491680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14"/>
              </a:spcBef>
            </a:pPr>
            <a:r>
              <a:rPr dirty="0" sz="2400" spc="215">
                <a:solidFill>
                  <a:srgbClr val="212121"/>
                </a:solidFill>
                <a:latin typeface="Palatino Linotype"/>
                <a:cs typeface="Palatino Linotype"/>
              </a:rPr>
              <a:t>Feel</a:t>
            </a:r>
            <a:endParaRPr sz="2400">
              <a:latin typeface="Palatino Linotype"/>
              <a:cs typeface="Palatino Linotype"/>
            </a:endParaRPr>
          </a:p>
          <a:p>
            <a:pPr algn="ctr" marL="236220" marR="228600" indent="-635">
              <a:lnSpc>
                <a:spcPct val="117200"/>
              </a:lnSpc>
              <a:spcBef>
                <a:spcPts val="1865"/>
              </a:spcBef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Confident in own systems, but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little  unsatisfied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with not reaching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full</a:t>
            </a:r>
            <a:r>
              <a:rPr dirty="0" sz="1600" spc="1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potential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76530">
              <a:lnSpc>
                <a:spcPct val="1000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Annoyed that they can't find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their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old</a:t>
            </a:r>
            <a:r>
              <a:rPr dirty="0" sz="1600" spc="-35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ideas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indent="53340">
              <a:lnSpc>
                <a:spcPct val="100000"/>
              </a:lnSpc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Freaked out by tech that "learns" the</a:t>
            </a:r>
            <a:r>
              <a:rPr dirty="0" sz="1600" spc="-5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user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2700" marR="5080">
              <a:lnSpc>
                <a:spcPct val="117200"/>
              </a:lnSpc>
            </a:pP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Frustrated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that they don't accomplish items on 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their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bucket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list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151765" marR="144145">
              <a:lnSpc>
                <a:spcPct val="117200"/>
              </a:lnSpc>
            </a:pP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Tired of tech with 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transition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costs larger  than the </a:t>
            </a:r>
            <a:r>
              <a:rPr dirty="0" sz="1600" spc="-5" b="1">
                <a:solidFill>
                  <a:srgbClr val="212121"/>
                </a:solidFill>
                <a:latin typeface="Arial"/>
                <a:cs typeface="Arial"/>
              </a:rPr>
              <a:t>productivity</a:t>
            </a:r>
            <a:r>
              <a:rPr dirty="0" sz="1600" spc="-1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12121"/>
                </a:solidFill>
                <a:latin typeface="Arial"/>
                <a:cs typeface="Arial"/>
              </a:rPr>
              <a:t>boosts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algn="ctr" marL="372110" marR="365125">
              <a:lnSpc>
                <a:spcPct val="117200"/>
              </a:lnSpc>
            </a:pP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Constantly annoyed at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setting multiple 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reminders to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start </a:t>
            </a:r>
            <a:r>
              <a:rPr dirty="0" sz="1600">
                <a:solidFill>
                  <a:srgbClr val="212121"/>
                </a:solidFill>
                <a:latin typeface="Arial"/>
                <a:cs typeface="Arial"/>
              </a:rPr>
              <a:t>on </a:t>
            </a:r>
            <a:r>
              <a:rPr dirty="0" sz="1600" spc="5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600" spc="-1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212121"/>
                </a:solidFill>
                <a:latin typeface="Arial"/>
                <a:cs typeface="Arial"/>
              </a:rPr>
              <a:t>project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1617" y="1148587"/>
            <a:ext cx="391541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0" spc="-150">
                <a:solidFill>
                  <a:srgbClr val="000000"/>
                </a:solidFill>
              </a:rPr>
              <a:t>S</a:t>
            </a:r>
            <a:r>
              <a:rPr dirty="0" sz="5000" spc="-250">
                <a:solidFill>
                  <a:srgbClr val="000000"/>
                </a:solidFill>
              </a:rPr>
              <a:t> </a:t>
            </a:r>
            <a:r>
              <a:rPr dirty="0" sz="5000" spc="-5">
                <a:solidFill>
                  <a:srgbClr val="000000"/>
                </a:solidFill>
              </a:rPr>
              <a:t>U</a:t>
            </a:r>
            <a:r>
              <a:rPr dirty="0" sz="5000" spc="-245">
                <a:solidFill>
                  <a:srgbClr val="000000"/>
                </a:solidFill>
              </a:rPr>
              <a:t> </a:t>
            </a:r>
            <a:r>
              <a:rPr dirty="0" sz="5000" spc="55">
                <a:solidFill>
                  <a:srgbClr val="000000"/>
                </a:solidFill>
              </a:rPr>
              <a:t>R</a:t>
            </a:r>
            <a:r>
              <a:rPr dirty="0" sz="5000" spc="-250">
                <a:solidFill>
                  <a:srgbClr val="000000"/>
                </a:solidFill>
              </a:rPr>
              <a:t> </a:t>
            </a:r>
            <a:r>
              <a:rPr dirty="0" sz="5000" spc="135">
                <a:solidFill>
                  <a:srgbClr val="000000"/>
                </a:solidFill>
              </a:rPr>
              <a:t>P</a:t>
            </a:r>
            <a:r>
              <a:rPr dirty="0" sz="5000" spc="-240">
                <a:solidFill>
                  <a:srgbClr val="000000"/>
                </a:solidFill>
              </a:rPr>
              <a:t> </a:t>
            </a:r>
            <a:r>
              <a:rPr dirty="0" sz="5000" spc="55">
                <a:solidFill>
                  <a:srgbClr val="000000"/>
                </a:solidFill>
              </a:rPr>
              <a:t>R</a:t>
            </a:r>
            <a:r>
              <a:rPr dirty="0" sz="5000" spc="-250">
                <a:solidFill>
                  <a:srgbClr val="000000"/>
                </a:solidFill>
              </a:rPr>
              <a:t> </a:t>
            </a:r>
            <a:r>
              <a:rPr dirty="0" sz="5000" spc="370">
                <a:solidFill>
                  <a:srgbClr val="000000"/>
                </a:solidFill>
              </a:rPr>
              <a:t>I</a:t>
            </a:r>
            <a:r>
              <a:rPr dirty="0" sz="5000" spc="-250">
                <a:solidFill>
                  <a:srgbClr val="000000"/>
                </a:solidFill>
              </a:rPr>
              <a:t> </a:t>
            </a:r>
            <a:r>
              <a:rPr dirty="0" sz="5000" spc="-150">
                <a:solidFill>
                  <a:srgbClr val="000000"/>
                </a:solidFill>
              </a:rPr>
              <a:t>S</a:t>
            </a:r>
            <a:r>
              <a:rPr dirty="0" sz="5000" spc="-250">
                <a:solidFill>
                  <a:srgbClr val="000000"/>
                </a:solidFill>
              </a:rPr>
              <a:t> </a:t>
            </a:r>
            <a:r>
              <a:rPr dirty="0" sz="5000" spc="-490">
                <a:solidFill>
                  <a:srgbClr val="000000"/>
                </a:solidFill>
              </a:rPr>
              <a:t>E</a:t>
            </a:r>
            <a:r>
              <a:rPr dirty="0" sz="5000" spc="-245">
                <a:solidFill>
                  <a:srgbClr val="000000"/>
                </a:solidFill>
              </a:rPr>
              <a:t> </a:t>
            </a:r>
            <a:r>
              <a:rPr dirty="0" sz="5000" spc="-150">
                <a:solidFill>
                  <a:srgbClr val="000000"/>
                </a:solidFill>
              </a:rPr>
              <a:t>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3149600" y="2600636"/>
            <a:ext cx="4869180" cy="1082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517525" algn="l"/>
                <a:tab pos="836294" algn="l"/>
                <a:tab pos="1137285" algn="l"/>
                <a:tab pos="1161415" algn="l"/>
                <a:tab pos="1235710" algn="l"/>
                <a:tab pos="1805939" algn="l"/>
                <a:tab pos="1876425" algn="l"/>
                <a:tab pos="2083435" algn="l"/>
                <a:tab pos="2263140" algn="l"/>
                <a:tab pos="2804795" algn="l"/>
                <a:tab pos="2989580" algn="l"/>
                <a:tab pos="3171825" algn="l"/>
                <a:tab pos="3706495" algn="l"/>
              </a:tabLst>
            </a:pPr>
            <a:r>
              <a:rPr dirty="0" sz="2000" spc="90">
                <a:latin typeface="Arial Black"/>
                <a:cs typeface="Arial Black"/>
              </a:rPr>
              <a:t>N</a:t>
            </a:r>
            <a:r>
              <a:rPr dirty="0" sz="2000" spc="-120">
                <a:latin typeface="Arial Black"/>
                <a:cs typeface="Arial Black"/>
              </a:rPr>
              <a:t>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	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-100">
                <a:latin typeface="Arial Black"/>
                <a:cs typeface="Arial Black"/>
              </a:rPr>
              <a:t>n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-215">
                <a:latin typeface="Arial Black"/>
                <a:cs typeface="Arial Black"/>
              </a:rPr>
              <a:t>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5">
                <a:latin typeface="Arial Black"/>
                <a:cs typeface="Arial Black"/>
              </a:rPr>
              <a:t>g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150">
                <a:latin typeface="Arial Black"/>
                <a:cs typeface="Arial Black"/>
              </a:rPr>
              <a:t>t  </a:t>
            </a:r>
            <a:r>
              <a:rPr dirty="0" sz="2000" spc="-10">
                <a:latin typeface="Arial Black"/>
                <a:cs typeface="Arial Black"/>
              </a:rPr>
              <a:t>system	</a:t>
            </a:r>
            <a:r>
              <a:rPr dirty="0" sz="2000" spc="5">
                <a:latin typeface="Arial Black"/>
                <a:cs typeface="Arial Black"/>
              </a:rPr>
              <a:t>they		</a:t>
            </a:r>
            <a:r>
              <a:rPr dirty="0" sz="2000" spc="30">
                <a:latin typeface="Arial Black"/>
                <a:cs typeface="Arial Black"/>
              </a:rPr>
              <a:t>really	</a:t>
            </a:r>
            <a:r>
              <a:rPr dirty="0" sz="2000" spc="-160">
                <a:latin typeface="Arial Black"/>
                <a:cs typeface="Arial Black"/>
              </a:rPr>
              <a:t>l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5">
                <a:latin typeface="Arial Black"/>
                <a:cs typeface="Arial Black"/>
              </a:rPr>
              <a:t>iked,	</a:t>
            </a:r>
            <a:r>
              <a:rPr dirty="0" sz="2000" spc="60">
                <a:latin typeface="Arial Black"/>
                <a:cs typeface="Arial Black"/>
              </a:rPr>
              <a:t>though  </a:t>
            </a:r>
            <a:r>
              <a:rPr dirty="0" sz="2000" spc="5">
                <a:latin typeface="Arial Black"/>
                <a:cs typeface="Arial Black"/>
              </a:rPr>
              <a:t>most	</a:t>
            </a:r>
            <a:r>
              <a:rPr dirty="0" sz="2000" spc="10">
                <a:latin typeface="Arial Black"/>
                <a:cs typeface="Arial Black"/>
              </a:rPr>
              <a:t>of			</a:t>
            </a:r>
            <a:r>
              <a:rPr dirty="0" sz="2000" spc="25">
                <a:latin typeface="Arial Black"/>
                <a:cs typeface="Arial Black"/>
              </a:rPr>
              <a:t>them	</a:t>
            </a:r>
            <a:r>
              <a:rPr dirty="0" sz="2000" spc="35">
                <a:latin typeface="Arial Black"/>
                <a:cs typeface="Arial Black"/>
              </a:rPr>
              <a:t>looked	</a:t>
            </a:r>
            <a:r>
              <a:rPr dirty="0" sz="2000" spc="65">
                <a:latin typeface="Arial Black"/>
                <a:cs typeface="Arial Black"/>
              </a:rPr>
              <a:t>for	</a:t>
            </a:r>
            <a:r>
              <a:rPr dirty="0" sz="2000" spc="15">
                <a:latin typeface="Arial Black"/>
                <a:cs typeface="Arial Black"/>
              </a:rPr>
              <a:t>one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6375" y="672"/>
            <a:ext cx="657225" cy="1351280"/>
          </a:xfrm>
          <a:custGeom>
            <a:avLst/>
            <a:gdLst/>
            <a:ahLst/>
            <a:cxnLst/>
            <a:rect l="l" t="t" r="r" b="b"/>
            <a:pathLst>
              <a:path w="657225" h="1351280">
                <a:moveTo>
                  <a:pt x="657224" y="1351205"/>
                </a:moveTo>
                <a:lnTo>
                  <a:pt x="580726" y="1345149"/>
                </a:lnTo>
                <a:lnTo>
                  <a:pt x="534424" y="1336912"/>
                </a:lnTo>
                <a:lnTo>
                  <a:pt x="489255" y="1325580"/>
                </a:lnTo>
                <a:lnTo>
                  <a:pt x="445337" y="1311268"/>
                </a:lnTo>
                <a:lnTo>
                  <a:pt x="402784" y="1294092"/>
                </a:lnTo>
                <a:lnTo>
                  <a:pt x="361711" y="1274167"/>
                </a:lnTo>
                <a:lnTo>
                  <a:pt x="322235" y="1251609"/>
                </a:lnTo>
                <a:lnTo>
                  <a:pt x="284469" y="1226532"/>
                </a:lnTo>
                <a:lnTo>
                  <a:pt x="248530" y="1199051"/>
                </a:lnTo>
                <a:lnTo>
                  <a:pt x="214533" y="1169284"/>
                </a:lnTo>
                <a:lnTo>
                  <a:pt x="182592" y="1137343"/>
                </a:lnTo>
                <a:lnTo>
                  <a:pt x="152825" y="1103346"/>
                </a:lnTo>
                <a:lnTo>
                  <a:pt x="125345" y="1067407"/>
                </a:lnTo>
                <a:lnTo>
                  <a:pt x="100268" y="1029641"/>
                </a:lnTo>
                <a:lnTo>
                  <a:pt x="77709" y="990164"/>
                </a:lnTo>
                <a:lnTo>
                  <a:pt x="57784" y="949092"/>
                </a:lnTo>
                <a:lnTo>
                  <a:pt x="40608" y="906539"/>
                </a:lnTo>
                <a:lnTo>
                  <a:pt x="26297" y="862621"/>
                </a:lnTo>
                <a:lnTo>
                  <a:pt x="14965" y="817453"/>
                </a:lnTo>
                <a:lnTo>
                  <a:pt x="6728" y="771150"/>
                </a:lnTo>
                <a:lnTo>
                  <a:pt x="1701" y="723828"/>
                </a:lnTo>
                <a:lnTo>
                  <a:pt x="0" y="675602"/>
                </a:lnTo>
                <a:lnTo>
                  <a:pt x="1701" y="627376"/>
                </a:lnTo>
                <a:lnTo>
                  <a:pt x="6728" y="580054"/>
                </a:lnTo>
                <a:lnTo>
                  <a:pt x="14965" y="533752"/>
                </a:lnTo>
                <a:lnTo>
                  <a:pt x="26297" y="488583"/>
                </a:lnTo>
                <a:lnTo>
                  <a:pt x="40608" y="444665"/>
                </a:lnTo>
                <a:lnTo>
                  <a:pt x="57784" y="402112"/>
                </a:lnTo>
                <a:lnTo>
                  <a:pt x="77709" y="361039"/>
                </a:lnTo>
                <a:lnTo>
                  <a:pt x="100268" y="321563"/>
                </a:lnTo>
                <a:lnTo>
                  <a:pt x="125345" y="283797"/>
                </a:lnTo>
                <a:lnTo>
                  <a:pt x="152825" y="247858"/>
                </a:lnTo>
                <a:lnTo>
                  <a:pt x="182592" y="213861"/>
                </a:lnTo>
                <a:lnTo>
                  <a:pt x="214533" y="181920"/>
                </a:lnTo>
                <a:lnTo>
                  <a:pt x="248530" y="152153"/>
                </a:lnTo>
                <a:lnTo>
                  <a:pt x="284469" y="124673"/>
                </a:lnTo>
                <a:lnTo>
                  <a:pt x="322235" y="99596"/>
                </a:lnTo>
                <a:lnTo>
                  <a:pt x="361711" y="77037"/>
                </a:lnTo>
                <a:lnTo>
                  <a:pt x="402784" y="57112"/>
                </a:lnTo>
                <a:lnTo>
                  <a:pt x="445337" y="39936"/>
                </a:lnTo>
                <a:lnTo>
                  <a:pt x="489255" y="25625"/>
                </a:lnTo>
                <a:lnTo>
                  <a:pt x="534424" y="14293"/>
                </a:lnTo>
                <a:lnTo>
                  <a:pt x="580726" y="6056"/>
                </a:lnTo>
                <a:lnTo>
                  <a:pt x="628048" y="1029"/>
                </a:lnTo>
                <a:lnTo>
                  <a:pt x="657224" y="0"/>
                </a:lnTo>
                <a:lnTo>
                  <a:pt x="657224" y="289133"/>
                </a:lnTo>
                <a:lnTo>
                  <a:pt x="627715" y="290971"/>
                </a:lnTo>
                <a:lnTo>
                  <a:pt x="580936" y="299805"/>
                </a:lnTo>
                <a:lnTo>
                  <a:pt x="536305" y="314081"/>
                </a:lnTo>
                <a:lnTo>
                  <a:pt x="494187" y="333433"/>
                </a:lnTo>
                <a:lnTo>
                  <a:pt x="454947" y="357494"/>
                </a:lnTo>
                <a:lnTo>
                  <a:pt x="418954" y="385899"/>
                </a:lnTo>
                <a:lnTo>
                  <a:pt x="386571" y="418282"/>
                </a:lnTo>
                <a:lnTo>
                  <a:pt x="358166" y="454275"/>
                </a:lnTo>
                <a:lnTo>
                  <a:pt x="334105" y="493515"/>
                </a:lnTo>
                <a:lnTo>
                  <a:pt x="314753" y="535633"/>
                </a:lnTo>
                <a:lnTo>
                  <a:pt x="300477" y="580264"/>
                </a:lnTo>
                <a:lnTo>
                  <a:pt x="291643" y="627043"/>
                </a:lnTo>
                <a:lnTo>
                  <a:pt x="288617" y="675602"/>
                </a:lnTo>
                <a:lnTo>
                  <a:pt x="291643" y="724162"/>
                </a:lnTo>
                <a:lnTo>
                  <a:pt x="300477" y="770941"/>
                </a:lnTo>
                <a:lnTo>
                  <a:pt x="314753" y="815573"/>
                </a:lnTo>
                <a:lnTo>
                  <a:pt x="334105" y="857692"/>
                </a:lnTo>
                <a:lnTo>
                  <a:pt x="358166" y="896931"/>
                </a:lnTo>
                <a:lnTo>
                  <a:pt x="386571" y="932924"/>
                </a:lnTo>
                <a:lnTo>
                  <a:pt x="418954" y="965307"/>
                </a:lnTo>
                <a:lnTo>
                  <a:pt x="454947" y="993711"/>
                </a:lnTo>
                <a:lnTo>
                  <a:pt x="494187" y="1017773"/>
                </a:lnTo>
                <a:lnTo>
                  <a:pt x="536305" y="1037124"/>
                </a:lnTo>
                <a:lnTo>
                  <a:pt x="580936" y="1051400"/>
                </a:lnTo>
                <a:lnTo>
                  <a:pt x="627715" y="1060234"/>
                </a:lnTo>
                <a:lnTo>
                  <a:pt x="657224" y="1062072"/>
                </a:lnTo>
                <a:lnTo>
                  <a:pt x="657224" y="1351205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071086"/>
            <a:ext cx="609600" cy="1244600"/>
          </a:xfrm>
          <a:custGeom>
            <a:avLst/>
            <a:gdLst/>
            <a:ahLst/>
            <a:cxnLst/>
            <a:rect l="l" t="t" r="r" b="b"/>
            <a:pathLst>
              <a:path w="609600" h="1244600">
                <a:moveTo>
                  <a:pt x="294150" y="1244113"/>
                </a:moveTo>
                <a:lnTo>
                  <a:pt x="0" y="1244113"/>
                </a:lnTo>
                <a:lnTo>
                  <a:pt x="0" y="1053824"/>
                </a:lnTo>
                <a:lnTo>
                  <a:pt x="28663" y="1048411"/>
                </a:lnTo>
                <a:lnTo>
                  <a:pt x="73295" y="1034135"/>
                </a:lnTo>
                <a:lnTo>
                  <a:pt x="115414" y="1014784"/>
                </a:lnTo>
                <a:lnTo>
                  <a:pt x="154653" y="990722"/>
                </a:lnTo>
                <a:lnTo>
                  <a:pt x="190646" y="962318"/>
                </a:lnTo>
                <a:lnTo>
                  <a:pt x="223029" y="929935"/>
                </a:lnTo>
                <a:lnTo>
                  <a:pt x="251433" y="893942"/>
                </a:lnTo>
                <a:lnTo>
                  <a:pt x="275495" y="854703"/>
                </a:lnTo>
                <a:lnTo>
                  <a:pt x="294846" y="812584"/>
                </a:lnTo>
                <a:lnTo>
                  <a:pt x="309122" y="767952"/>
                </a:lnTo>
                <a:lnTo>
                  <a:pt x="317956" y="721173"/>
                </a:lnTo>
                <a:lnTo>
                  <a:pt x="320982" y="672613"/>
                </a:lnTo>
                <a:lnTo>
                  <a:pt x="317956" y="624054"/>
                </a:lnTo>
                <a:lnTo>
                  <a:pt x="309122" y="577275"/>
                </a:lnTo>
                <a:lnTo>
                  <a:pt x="294846" y="532644"/>
                </a:lnTo>
                <a:lnTo>
                  <a:pt x="275495" y="490526"/>
                </a:lnTo>
                <a:lnTo>
                  <a:pt x="251433" y="451286"/>
                </a:lnTo>
                <a:lnTo>
                  <a:pt x="223029" y="415293"/>
                </a:lnTo>
                <a:lnTo>
                  <a:pt x="190646" y="382910"/>
                </a:lnTo>
                <a:lnTo>
                  <a:pt x="154653" y="354505"/>
                </a:lnTo>
                <a:lnTo>
                  <a:pt x="115414" y="330444"/>
                </a:lnTo>
                <a:lnTo>
                  <a:pt x="73295" y="311092"/>
                </a:lnTo>
                <a:lnTo>
                  <a:pt x="28663" y="296816"/>
                </a:lnTo>
                <a:lnTo>
                  <a:pt x="0" y="291403"/>
                </a:lnTo>
                <a:lnTo>
                  <a:pt x="0" y="0"/>
                </a:lnTo>
                <a:lnTo>
                  <a:pt x="75175" y="11304"/>
                </a:lnTo>
                <a:lnTo>
                  <a:pt x="120343" y="22636"/>
                </a:lnTo>
                <a:lnTo>
                  <a:pt x="164261" y="36947"/>
                </a:lnTo>
                <a:lnTo>
                  <a:pt x="206814" y="54123"/>
                </a:lnTo>
                <a:lnTo>
                  <a:pt x="247886" y="74048"/>
                </a:lnTo>
                <a:lnTo>
                  <a:pt x="287363" y="96607"/>
                </a:lnTo>
                <a:lnTo>
                  <a:pt x="325129" y="121684"/>
                </a:lnTo>
                <a:lnTo>
                  <a:pt x="361068" y="149164"/>
                </a:lnTo>
                <a:lnTo>
                  <a:pt x="395065" y="178931"/>
                </a:lnTo>
                <a:lnTo>
                  <a:pt x="427006" y="210872"/>
                </a:lnTo>
                <a:lnTo>
                  <a:pt x="456773" y="244869"/>
                </a:lnTo>
                <a:lnTo>
                  <a:pt x="484254" y="280808"/>
                </a:lnTo>
                <a:lnTo>
                  <a:pt x="509331" y="318574"/>
                </a:lnTo>
                <a:lnTo>
                  <a:pt x="531889" y="358050"/>
                </a:lnTo>
                <a:lnTo>
                  <a:pt x="551814" y="399123"/>
                </a:lnTo>
                <a:lnTo>
                  <a:pt x="568991" y="441676"/>
                </a:lnTo>
                <a:lnTo>
                  <a:pt x="583302" y="485594"/>
                </a:lnTo>
                <a:lnTo>
                  <a:pt x="594634" y="530763"/>
                </a:lnTo>
                <a:lnTo>
                  <a:pt x="602871" y="577065"/>
                </a:lnTo>
                <a:lnTo>
                  <a:pt x="607898" y="624387"/>
                </a:lnTo>
                <a:lnTo>
                  <a:pt x="609599" y="672613"/>
                </a:lnTo>
                <a:lnTo>
                  <a:pt x="607898" y="720839"/>
                </a:lnTo>
                <a:lnTo>
                  <a:pt x="602871" y="768161"/>
                </a:lnTo>
                <a:lnTo>
                  <a:pt x="594634" y="814464"/>
                </a:lnTo>
                <a:lnTo>
                  <a:pt x="583302" y="859632"/>
                </a:lnTo>
                <a:lnTo>
                  <a:pt x="568991" y="903550"/>
                </a:lnTo>
                <a:lnTo>
                  <a:pt x="551814" y="946103"/>
                </a:lnTo>
                <a:lnTo>
                  <a:pt x="531889" y="987175"/>
                </a:lnTo>
                <a:lnTo>
                  <a:pt x="509331" y="1026652"/>
                </a:lnTo>
                <a:lnTo>
                  <a:pt x="484254" y="1064418"/>
                </a:lnTo>
                <a:lnTo>
                  <a:pt x="456773" y="1100357"/>
                </a:lnTo>
                <a:lnTo>
                  <a:pt x="427006" y="1134354"/>
                </a:lnTo>
                <a:lnTo>
                  <a:pt x="395065" y="1166295"/>
                </a:lnTo>
                <a:lnTo>
                  <a:pt x="361068" y="1196062"/>
                </a:lnTo>
                <a:lnTo>
                  <a:pt x="325129" y="1223543"/>
                </a:lnTo>
                <a:lnTo>
                  <a:pt x="294150" y="1244113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21755" y="2648737"/>
            <a:ext cx="6026150" cy="3521075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365"/>
              </a:spcBef>
            </a:pPr>
            <a:r>
              <a:rPr dirty="0" sz="5000" spc="160">
                <a:latin typeface="Arial Narrow"/>
                <a:cs typeface="Arial Narrow"/>
              </a:rPr>
              <a:t>#</a:t>
            </a:r>
            <a:r>
              <a:rPr dirty="0" sz="5000" spc="-240">
                <a:latin typeface="Arial Narrow"/>
                <a:cs typeface="Arial Narrow"/>
              </a:rPr>
              <a:t> </a:t>
            </a:r>
            <a:r>
              <a:rPr dirty="0" sz="5000" spc="-290">
                <a:latin typeface="Arial Narrow"/>
                <a:cs typeface="Arial Narrow"/>
              </a:rPr>
              <a:t>1</a:t>
            </a:r>
            <a:endParaRPr sz="5000">
              <a:latin typeface="Arial Narrow"/>
              <a:cs typeface="Arial Narrow"/>
            </a:endParaRPr>
          </a:p>
          <a:p>
            <a:pPr marL="12700">
              <a:lnSpc>
                <a:spcPts val="5890"/>
              </a:lnSpc>
              <a:spcBef>
                <a:spcPts val="1275"/>
              </a:spcBef>
              <a:tabLst>
                <a:tab pos="1340485" algn="l"/>
                <a:tab pos="1819910" algn="l"/>
                <a:tab pos="2219325" algn="l"/>
                <a:tab pos="3067685" algn="l"/>
                <a:tab pos="3865879" algn="l"/>
                <a:tab pos="4742815" algn="l"/>
                <a:tab pos="5545455" algn="l"/>
              </a:tabLst>
            </a:pPr>
            <a:r>
              <a:rPr dirty="0" baseline="-31111" sz="7500" spc="240">
                <a:latin typeface="Arial Narrow"/>
                <a:cs typeface="Arial Narrow"/>
              </a:rPr>
              <a:t>#</a:t>
            </a:r>
            <a:r>
              <a:rPr dirty="0" baseline="-31111" sz="7500" spc="-352">
                <a:latin typeface="Arial Narrow"/>
                <a:cs typeface="Arial Narrow"/>
              </a:rPr>
              <a:t> </a:t>
            </a:r>
            <a:r>
              <a:rPr dirty="0" baseline="-31111" sz="7500" spc="179">
                <a:latin typeface="Arial Narrow"/>
                <a:cs typeface="Arial Narrow"/>
              </a:rPr>
              <a:t>2	</a:t>
            </a:r>
            <a:r>
              <a:rPr dirty="0" sz="2000" spc="-40">
                <a:latin typeface="Arial Black"/>
                <a:cs typeface="Arial Black"/>
              </a:rPr>
              <a:t>All	</a:t>
            </a:r>
            <a:r>
              <a:rPr dirty="0" sz="2000" spc="10">
                <a:latin typeface="Arial Black"/>
                <a:cs typeface="Arial Black"/>
              </a:rPr>
              <a:t>of	</a:t>
            </a:r>
            <a:r>
              <a:rPr dirty="0" sz="2000" spc="25">
                <a:latin typeface="Arial Black"/>
                <a:cs typeface="Arial Black"/>
              </a:rPr>
              <a:t>them	</a:t>
            </a:r>
            <a:r>
              <a:rPr dirty="0" sz="2000" spc="10">
                <a:latin typeface="Arial Black"/>
                <a:cs typeface="Arial Black"/>
              </a:rPr>
              <a:t>used	</a:t>
            </a:r>
            <a:r>
              <a:rPr dirty="0" sz="2000">
                <a:latin typeface="Arial Black"/>
                <a:cs typeface="Arial Black"/>
              </a:rPr>
              <a:t>some	</a:t>
            </a:r>
            <a:r>
              <a:rPr dirty="0" sz="2000" spc="75">
                <a:latin typeface="Arial Black"/>
                <a:cs typeface="Arial Black"/>
              </a:rPr>
              <a:t>form	</a:t>
            </a:r>
            <a:r>
              <a:rPr dirty="0" sz="2000" spc="10">
                <a:latin typeface="Arial Black"/>
                <a:cs typeface="Arial Black"/>
              </a:rPr>
              <a:t>of</a:t>
            </a:r>
            <a:endParaRPr sz="2000">
              <a:latin typeface="Arial Black"/>
              <a:cs typeface="Arial Black"/>
            </a:endParaRPr>
          </a:p>
          <a:p>
            <a:pPr marL="1340485">
              <a:lnSpc>
                <a:spcPts val="2290"/>
              </a:lnSpc>
              <a:tabLst>
                <a:tab pos="2762250" algn="l"/>
                <a:tab pos="4534535" algn="l"/>
              </a:tabLst>
            </a:pP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35">
                <a:latin typeface="Arial Black"/>
                <a:cs typeface="Arial Black"/>
              </a:rPr>
              <a:t>ee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25">
                <a:latin typeface="Arial Black"/>
                <a:cs typeface="Arial Black"/>
              </a:rPr>
              <a:t>v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-265">
                <a:latin typeface="Arial Black"/>
                <a:cs typeface="Arial Black"/>
              </a:rPr>
              <a:t>s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dirty="0" sz="5000" spc="160">
                <a:latin typeface="Arial Narrow"/>
                <a:cs typeface="Arial Narrow"/>
              </a:rPr>
              <a:t>#</a:t>
            </a:r>
            <a:r>
              <a:rPr dirty="0" sz="5000" spc="-240">
                <a:latin typeface="Arial Narrow"/>
                <a:cs typeface="Arial Narrow"/>
              </a:rPr>
              <a:t> </a:t>
            </a:r>
            <a:r>
              <a:rPr dirty="0" sz="5000" spc="114">
                <a:latin typeface="Arial Narrow"/>
                <a:cs typeface="Arial Narrow"/>
              </a:rPr>
              <a:t>3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30550" y="5362886"/>
            <a:ext cx="4364355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643255" algn="l"/>
                <a:tab pos="1644014" algn="l"/>
                <a:tab pos="1988820" algn="l"/>
                <a:tab pos="2141855" algn="l"/>
                <a:tab pos="2870835" algn="l"/>
                <a:tab pos="3486150" algn="l"/>
              </a:tabLst>
            </a:pPr>
            <a:r>
              <a:rPr dirty="0" sz="2000" spc="-55">
                <a:latin typeface="Arial Black"/>
                <a:cs typeface="Arial Black"/>
              </a:rPr>
              <a:t>The	</a:t>
            </a:r>
            <a:r>
              <a:rPr dirty="0" sz="2000" spc="80">
                <a:latin typeface="Arial Black"/>
                <a:cs typeface="Arial Black"/>
              </a:rPr>
              <a:t>boundary	</a:t>
            </a:r>
            <a:r>
              <a:rPr dirty="0" sz="2000" spc="15">
                <a:latin typeface="Arial Black"/>
                <a:cs typeface="Arial Black"/>
              </a:rPr>
              <a:t>between	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 spc="-509">
                <a:latin typeface="Arial Black"/>
                <a:cs typeface="Arial Black"/>
              </a:rPr>
              <a:t> </a:t>
            </a:r>
            <a:r>
              <a:rPr dirty="0" sz="2000" spc="15">
                <a:latin typeface="Arial Black"/>
                <a:cs typeface="Arial Black"/>
              </a:rPr>
              <a:t>idea"  </a:t>
            </a:r>
            <a:r>
              <a:rPr dirty="0" sz="2000" spc="20">
                <a:latin typeface="Arial Black"/>
                <a:cs typeface="Arial Black"/>
              </a:rPr>
              <a:t>and	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5">
                <a:latin typeface="Arial Black"/>
                <a:cs typeface="Arial Black"/>
              </a:rPr>
              <a:t>goal"	</a:t>
            </a:r>
            <a:r>
              <a:rPr dirty="0" sz="2000" spc="-160">
                <a:latin typeface="Arial Black"/>
                <a:cs typeface="Arial Black"/>
              </a:rPr>
              <a:t>i</a:t>
            </a:r>
            <a:r>
              <a:rPr dirty="0" sz="2000" spc="-425">
                <a:latin typeface="Arial Black"/>
                <a:cs typeface="Arial Black"/>
              </a:rPr>
              <a:t> </a:t>
            </a:r>
            <a:r>
              <a:rPr dirty="0" sz="2000" spc="-265">
                <a:latin typeface="Arial Black"/>
                <a:cs typeface="Arial Black"/>
              </a:rPr>
              <a:t>s	</a:t>
            </a:r>
            <a:r>
              <a:rPr dirty="0" sz="2000" spc="50">
                <a:latin typeface="Arial Black"/>
                <a:cs typeface="Arial Black"/>
              </a:rPr>
              <a:t>often	</a:t>
            </a:r>
            <a:r>
              <a:rPr dirty="0" sz="2000" spc="40">
                <a:latin typeface="Arial Black"/>
                <a:cs typeface="Arial Black"/>
              </a:rPr>
              <a:t>fuzzy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074" y="1222216"/>
            <a:ext cx="4423410" cy="6699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344930" algn="l"/>
              </a:tabLst>
            </a:pPr>
            <a:r>
              <a:rPr dirty="0" sz="4200" spc="-90">
                <a:solidFill>
                  <a:srgbClr val="000000"/>
                </a:solidFill>
              </a:rPr>
              <a:t>K</a:t>
            </a:r>
            <a:r>
              <a:rPr dirty="0" sz="4200" spc="-200">
                <a:solidFill>
                  <a:srgbClr val="000000"/>
                </a:solidFill>
              </a:rPr>
              <a:t> </a:t>
            </a:r>
            <a:r>
              <a:rPr dirty="0" sz="4200" spc="-409">
                <a:solidFill>
                  <a:srgbClr val="000000"/>
                </a:solidFill>
              </a:rPr>
              <a:t>E</a:t>
            </a:r>
            <a:r>
              <a:rPr dirty="0" sz="4200" spc="-200">
                <a:solidFill>
                  <a:srgbClr val="000000"/>
                </a:solidFill>
              </a:rPr>
              <a:t> </a:t>
            </a:r>
            <a:r>
              <a:rPr dirty="0" sz="4200" spc="-215">
                <a:solidFill>
                  <a:srgbClr val="000000"/>
                </a:solidFill>
              </a:rPr>
              <a:t>Y	</a:t>
            </a:r>
            <a:r>
              <a:rPr dirty="0" sz="4200" spc="114">
                <a:solidFill>
                  <a:srgbClr val="000000"/>
                </a:solidFill>
              </a:rPr>
              <a:t>P</a:t>
            </a:r>
            <a:r>
              <a:rPr dirty="0" sz="4200" spc="-215">
                <a:solidFill>
                  <a:srgbClr val="000000"/>
                </a:solidFill>
              </a:rPr>
              <a:t> </a:t>
            </a:r>
            <a:r>
              <a:rPr dirty="0" sz="4200" spc="50">
                <a:solidFill>
                  <a:srgbClr val="000000"/>
                </a:solidFill>
              </a:rPr>
              <a:t>R</a:t>
            </a:r>
            <a:r>
              <a:rPr dirty="0" sz="4200" spc="-210">
                <a:solidFill>
                  <a:srgbClr val="000000"/>
                </a:solidFill>
              </a:rPr>
              <a:t> </a:t>
            </a:r>
            <a:r>
              <a:rPr dirty="0" sz="4200" spc="-204">
                <a:solidFill>
                  <a:srgbClr val="000000"/>
                </a:solidFill>
              </a:rPr>
              <a:t>O</a:t>
            </a:r>
            <a:r>
              <a:rPr dirty="0" sz="4200" spc="-210">
                <a:solidFill>
                  <a:srgbClr val="000000"/>
                </a:solidFill>
              </a:rPr>
              <a:t> </a:t>
            </a:r>
            <a:r>
              <a:rPr dirty="0" sz="4200" spc="-5">
                <a:solidFill>
                  <a:srgbClr val="000000"/>
                </a:solidFill>
              </a:rPr>
              <a:t>B</a:t>
            </a:r>
            <a:r>
              <a:rPr dirty="0" sz="4200" spc="-215">
                <a:solidFill>
                  <a:srgbClr val="000000"/>
                </a:solidFill>
              </a:rPr>
              <a:t> </a:t>
            </a:r>
            <a:r>
              <a:rPr dirty="0" sz="4200" spc="-235">
                <a:solidFill>
                  <a:srgbClr val="000000"/>
                </a:solidFill>
              </a:rPr>
              <a:t>L</a:t>
            </a:r>
            <a:r>
              <a:rPr dirty="0" sz="4200" spc="-210">
                <a:solidFill>
                  <a:srgbClr val="000000"/>
                </a:solidFill>
              </a:rPr>
              <a:t> </a:t>
            </a:r>
            <a:r>
              <a:rPr dirty="0" sz="4200" spc="-409">
                <a:solidFill>
                  <a:srgbClr val="000000"/>
                </a:solidFill>
              </a:rPr>
              <a:t>E</a:t>
            </a:r>
            <a:r>
              <a:rPr dirty="0" sz="4200" spc="-215">
                <a:solidFill>
                  <a:srgbClr val="000000"/>
                </a:solidFill>
              </a:rPr>
              <a:t> </a:t>
            </a:r>
            <a:r>
              <a:rPr dirty="0" sz="4200" spc="105">
                <a:solidFill>
                  <a:srgbClr val="000000"/>
                </a:solidFill>
              </a:rPr>
              <a:t>M</a:t>
            </a:r>
            <a:r>
              <a:rPr dirty="0" sz="4200" spc="-210">
                <a:solidFill>
                  <a:srgbClr val="000000"/>
                </a:solidFill>
              </a:rPr>
              <a:t> </a:t>
            </a:r>
            <a:r>
              <a:rPr dirty="0" sz="4200" spc="-125">
                <a:solidFill>
                  <a:srgbClr val="000000"/>
                </a:solidFill>
              </a:rPr>
              <a:t>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244850" y="4286561"/>
            <a:ext cx="4726940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1814195" algn="l"/>
                <a:tab pos="1843405" algn="l"/>
                <a:tab pos="2488565" algn="l"/>
                <a:tab pos="2661920" algn="l"/>
                <a:tab pos="3061335" algn="l"/>
              </a:tabLst>
            </a:pP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25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25">
                <a:latin typeface="Arial Black"/>
                <a:cs typeface="Arial Black"/>
              </a:rPr>
              <a:t> </a:t>
            </a:r>
            <a:r>
              <a:rPr dirty="0" sz="2000" spc="75">
                <a:latin typeface="Arial Black"/>
                <a:cs typeface="Arial Black"/>
              </a:rPr>
              <a:t>reminded	</a:t>
            </a:r>
            <a:r>
              <a:rPr dirty="0" sz="2000" spc="25">
                <a:latin typeface="Arial Black"/>
                <a:cs typeface="Arial Black"/>
              </a:rPr>
              <a:t>them	</a:t>
            </a:r>
            <a:r>
              <a:rPr dirty="0" sz="2000" spc="10">
                <a:latin typeface="Arial Black"/>
                <a:cs typeface="Arial Black"/>
              </a:rPr>
              <a:t>of	</a:t>
            </a:r>
            <a:r>
              <a:rPr dirty="0" sz="2000" spc="70">
                <a:latin typeface="Arial Black"/>
                <a:cs typeface="Arial Black"/>
              </a:rPr>
              <a:t>ideas/</a:t>
            </a:r>
            <a:r>
              <a:rPr dirty="0" sz="2000" spc="-495">
                <a:latin typeface="Arial Black"/>
                <a:cs typeface="Arial Black"/>
              </a:rPr>
              <a:t> </a:t>
            </a:r>
            <a:r>
              <a:rPr dirty="0" sz="2000" spc="-5">
                <a:latin typeface="Arial Black"/>
                <a:cs typeface="Arial Black"/>
              </a:rPr>
              <a:t>goals  </a:t>
            </a:r>
            <a:r>
              <a:rPr dirty="0" sz="2000" spc="50">
                <a:latin typeface="Arial Black"/>
                <a:cs typeface="Arial Black"/>
              </a:rPr>
              <a:t>periodically		</a:t>
            </a:r>
            <a:r>
              <a:rPr dirty="0" sz="2000" spc="20">
                <a:latin typeface="Arial Black"/>
                <a:cs typeface="Arial Black"/>
              </a:rPr>
              <a:t>and	</a:t>
            </a:r>
            <a:r>
              <a:rPr dirty="0" sz="2000" spc="50">
                <a:latin typeface="Arial Black"/>
                <a:cs typeface="Arial Black"/>
              </a:rPr>
              <a:t>intelligently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4850" y="5601011"/>
            <a:ext cx="4594225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95"/>
              </a:spcBef>
              <a:tabLst>
                <a:tab pos="1235710" algn="l"/>
                <a:tab pos="1722755" algn="l"/>
                <a:tab pos="2016760" algn="l"/>
                <a:tab pos="2891790" algn="l"/>
                <a:tab pos="3569335" algn="l"/>
              </a:tabLst>
            </a:pP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.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c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140">
                <a:latin typeface="Arial Black"/>
                <a:cs typeface="Arial Black"/>
              </a:rPr>
              <a:t>f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100">
                <a:latin typeface="Arial Black"/>
                <a:cs typeface="Arial Black"/>
              </a:rPr>
              <a:t>n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q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-140">
                <a:latin typeface="Arial Black"/>
                <a:cs typeface="Arial Black"/>
              </a:rPr>
              <a:t>c</a:t>
            </a:r>
            <a:r>
              <a:rPr dirty="0" sz="2000" spc="-40">
                <a:latin typeface="Arial Black"/>
                <a:cs typeface="Arial Black"/>
              </a:rPr>
              <a:t>k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145">
                <a:latin typeface="Arial Black"/>
                <a:cs typeface="Arial Black"/>
              </a:rPr>
              <a:t>y  </a:t>
            </a:r>
            <a:r>
              <a:rPr dirty="0" sz="2000" spc="40">
                <a:latin typeface="Arial Black"/>
                <a:cs typeface="Arial Black"/>
              </a:rPr>
              <a:t>without	</a:t>
            </a:r>
            <a:r>
              <a:rPr dirty="0" sz="2000" spc="-70">
                <a:latin typeface="Arial Black"/>
                <a:cs typeface="Arial Black"/>
              </a:rPr>
              <a:t>r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15">
                <a:latin typeface="Arial Black"/>
                <a:cs typeface="Arial Black"/>
              </a:rPr>
              <a:t>igid	</a:t>
            </a:r>
            <a:r>
              <a:rPr dirty="0" sz="2000" spc="65">
                <a:latin typeface="Arial Black"/>
                <a:cs typeface="Arial Black"/>
              </a:rPr>
              <a:t>input	</a:t>
            </a:r>
            <a:r>
              <a:rPr dirty="0" sz="2000" spc="40">
                <a:latin typeface="Arial Black"/>
                <a:cs typeface="Arial Black"/>
              </a:rPr>
              <a:t>structure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6375" y="672"/>
            <a:ext cx="657225" cy="1351280"/>
          </a:xfrm>
          <a:custGeom>
            <a:avLst/>
            <a:gdLst/>
            <a:ahLst/>
            <a:cxnLst/>
            <a:rect l="l" t="t" r="r" b="b"/>
            <a:pathLst>
              <a:path w="657225" h="1351280">
                <a:moveTo>
                  <a:pt x="657224" y="1351205"/>
                </a:moveTo>
                <a:lnTo>
                  <a:pt x="580726" y="1345149"/>
                </a:lnTo>
                <a:lnTo>
                  <a:pt x="534424" y="1336912"/>
                </a:lnTo>
                <a:lnTo>
                  <a:pt x="489255" y="1325580"/>
                </a:lnTo>
                <a:lnTo>
                  <a:pt x="445337" y="1311268"/>
                </a:lnTo>
                <a:lnTo>
                  <a:pt x="402784" y="1294092"/>
                </a:lnTo>
                <a:lnTo>
                  <a:pt x="361711" y="1274167"/>
                </a:lnTo>
                <a:lnTo>
                  <a:pt x="322235" y="1251609"/>
                </a:lnTo>
                <a:lnTo>
                  <a:pt x="284469" y="1226532"/>
                </a:lnTo>
                <a:lnTo>
                  <a:pt x="248530" y="1199051"/>
                </a:lnTo>
                <a:lnTo>
                  <a:pt x="214533" y="1169284"/>
                </a:lnTo>
                <a:lnTo>
                  <a:pt x="182592" y="1137343"/>
                </a:lnTo>
                <a:lnTo>
                  <a:pt x="152825" y="1103346"/>
                </a:lnTo>
                <a:lnTo>
                  <a:pt x="125345" y="1067407"/>
                </a:lnTo>
                <a:lnTo>
                  <a:pt x="100268" y="1029641"/>
                </a:lnTo>
                <a:lnTo>
                  <a:pt x="77709" y="990164"/>
                </a:lnTo>
                <a:lnTo>
                  <a:pt x="57784" y="949092"/>
                </a:lnTo>
                <a:lnTo>
                  <a:pt x="40608" y="906539"/>
                </a:lnTo>
                <a:lnTo>
                  <a:pt x="26297" y="862621"/>
                </a:lnTo>
                <a:lnTo>
                  <a:pt x="14965" y="817453"/>
                </a:lnTo>
                <a:lnTo>
                  <a:pt x="6728" y="771150"/>
                </a:lnTo>
                <a:lnTo>
                  <a:pt x="1701" y="723828"/>
                </a:lnTo>
                <a:lnTo>
                  <a:pt x="0" y="675602"/>
                </a:lnTo>
                <a:lnTo>
                  <a:pt x="1701" y="627376"/>
                </a:lnTo>
                <a:lnTo>
                  <a:pt x="6728" y="580054"/>
                </a:lnTo>
                <a:lnTo>
                  <a:pt x="14965" y="533752"/>
                </a:lnTo>
                <a:lnTo>
                  <a:pt x="26297" y="488583"/>
                </a:lnTo>
                <a:lnTo>
                  <a:pt x="40608" y="444665"/>
                </a:lnTo>
                <a:lnTo>
                  <a:pt x="57784" y="402112"/>
                </a:lnTo>
                <a:lnTo>
                  <a:pt x="77709" y="361039"/>
                </a:lnTo>
                <a:lnTo>
                  <a:pt x="100268" y="321563"/>
                </a:lnTo>
                <a:lnTo>
                  <a:pt x="125345" y="283797"/>
                </a:lnTo>
                <a:lnTo>
                  <a:pt x="152825" y="247858"/>
                </a:lnTo>
                <a:lnTo>
                  <a:pt x="182592" y="213861"/>
                </a:lnTo>
                <a:lnTo>
                  <a:pt x="214533" y="181920"/>
                </a:lnTo>
                <a:lnTo>
                  <a:pt x="248530" y="152153"/>
                </a:lnTo>
                <a:lnTo>
                  <a:pt x="284469" y="124673"/>
                </a:lnTo>
                <a:lnTo>
                  <a:pt x="322235" y="99596"/>
                </a:lnTo>
                <a:lnTo>
                  <a:pt x="361711" y="77037"/>
                </a:lnTo>
                <a:lnTo>
                  <a:pt x="402784" y="57112"/>
                </a:lnTo>
                <a:lnTo>
                  <a:pt x="445337" y="39936"/>
                </a:lnTo>
                <a:lnTo>
                  <a:pt x="489255" y="25625"/>
                </a:lnTo>
                <a:lnTo>
                  <a:pt x="534424" y="14293"/>
                </a:lnTo>
                <a:lnTo>
                  <a:pt x="580726" y="6056"/>
                </a:lnTo>
                <a:lnTo>
                  <a:pt x="628048" y="1029"/>
                </a:lnTo>
                <a:lnTo>
                  <a:pt x="657224" y="0"/>
                </a:lnTo>
                <a:lnTo>
                  <a:pt x="657224" y="289133"/>
                </a:lnTo>
                <a:lnTo>
                  <a:pt x="627715" y="290971"/>
                </a:lnTo>
                <a:lnTo>
                  <a:pt x="580936" y="299805"/>
                </a:lnTo>
                <a:lnTo>
                  <a:pt x="536305" y="314081"/>
                </a:lnTo>
                <a:lnTo>
                  <a:pt x="494187" y="333433"/>
                </a:lnTo>
                <a:lnTo>
                  <a:pt x="454947" y="357494"/>
                </a:lnTo>
                <a:lnTo>
                  <a:pt x="418954" y="385899"/>
                </a:lnTo>
                <a:lnTo>
                  <a:pt x="386571" y="418282"/>
                </a:lnTo>
                <a:lnTo>
                  <a:pt x="358166" y="454275"/>
                </a:lnTo>
                <a:lnTo>
                  <a:pt x="334105" y="493515"/>
                </a:lnTo>
                <a:lnTo>
                  <a:pt x="314753" y="535633"/>
                </a:lnTo>
                <a:lnTo>
                  <a:pt x="300477" y="580264"/>
                </a:lnTo>
                <a:lnTo>
                  <a:pt x="291643" y="627043"/>
                </a:lnTo>
                <a:lnTo>
                  <a:pt x="288617" y="675602"/>
                </a:lnTo>
                <a:lnTo>
                  <a:pt x="291643" y="724162"/>
                </a:lnTo>
                <a:lnTo>
                  <a:pt x="300477" y="770941"/>
                </a:lnTo>
                <a:lnTo>
                  <a:pt x="314753" y="815573"/>
                </a:lnTo>
                <a:lnTo>
                  <a:pt x="334105" y="857692"/>
                </a:lnTo>
                <a:lnTo>
                  <a:pt x="358166" y="896931"/>
                </a:lnTo>
                <a:lnTo>
                  <a:pt x="386571" y="932924"/>
                </a:lnTo>
                <a:lnTo>
                  <a:pt x="418954" y="965307"/>
                </a:lnTo>
                <a:lnTo>
                  <a:pt x="454947" y="993711"/>
                </a:lnTo>
                <a:lnTo>
                  <a:pt x="494187" y="1017773"/>
                </a:lnTo>
                <a:lnTo>
                  <a:pt x="536305" y="1037124"/>
                </a:lnTo>
                <a:lnTo>
                  <a:pt x="580936" y="1051400"/>
                </a:lnTo>
                <a:lnTo>
                  <a:pt x="627715" y="1060234"/>
                </a:lnTo>
                <a:lnTo>
                  <a:pt x="657224" y="1062072"/>
                </a:lnTo>
                <a:lnTo>
                  <a:pt x="657224" y="1351205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071086"/>
            <a:ext cx="609600" cy="1244600"/>
          </a:xfrm>
          <a:custGeom>
            <a:avLst/>
            <a:gdLst/>
            <a:ahLst/>
            <a:cxnLst/>
            <a:rect l="l" t="t" r="r" b="b"/>
            <a:pathLst>
              <a:path w="609600" h="1244600">
                <a:moveTo>
                  <a:pt x="294150" y="1244113"/>
                </a:moveTo>
                <a:lnTo>
                  <a:pt x="0" y="1244113"/>
                </a:lnTo>
                <a:lnTo>
                  <a:pt x="0" y="1053824"/>
                </a:lnTo>
                <a:lnTo>
                  <a:pt x="28663" y="1048411"/>
                </a:lnTo>
                <a:lnTo>
                  <a:pt x="73295" y="1034135"/>
                </a:lnTo>
                <a:lnTo>
                  <a:pt x="115414" y="1014784"/>
                </a:lnTo>
                <a:lnTo>
                  <a:pt x="154653" y="990722"/>
                </a:lnTo>
                <a:lnTo>
                  <a:pt x="190646" y="962318"/>
                </a:lnTo>
                <a:lnTo>
                  <a:pt x="223029" y="929935"/>
                </a:lnTo>
                <a:lnTo>
                  <a:pt x="251433" y="893942"/>
                </a:lnTo>
                <a:lnTo>
                  <a:pt x="275495" y="854703"/>
                </a:lnTo>
                <a:lnTo>
                  <a:pt x="294846" y="812584"/>
                </a:lnTo>
                <a:lnTo>
                  <a:pt x="309122" y="767952"/>
                </a:lnTo>
                <a:lnTo>
                  <a:pt x="317956" y="721173"/>
                </a:lnTo>
                <a:lnTo>
                  <a:pt x="320982" y="672613"/>
                </a:lnTo>
                <a:lnTo>
                  <a:pt x="317956" y="624054"/>
                </a:lnTo>
                <a:lnTo>
                  <a:pt x="309122" y="577275"/>
                </a:lnTo>
                <a:lnTo>
                  <a:pt x="294846" y="532644"/>
                </a:lnTo>
                <a:lnTo>
                  <a:pt x="275495" y="490526"/>
                </a:lnTo>
                <a:lnTo>
                  <a:pt x="251433" y="451286"/>
                </a:lnTo>
                <a:lnTo>
                  <a:pt x="223029" y="415293"/>
                </a:lnTo>
                <a:lnTo>
                  <a:pt x="190646" y="382910"/>
                </a:lnTo>
                <a:lnTo>
                  <a:pt x="154653" y="354505"/>
                </a:lnTo>
                <a:lnTo>
                  <a:pt x="115414" y="330444"/>
                </a:lnTo>
                <a:lnTo>
                  <a:pt x="73295" y="311092"/>
                </a:lnTo>
                <a:lnTo>
                  <a:pt x="28663" y="296816"/>
                </a:lnTo>
                <a:lnTo>
                  <a:pt x="0" y="291403"/>
                </a:lnTo>
                <a:lnTo>
                  <a:pt x="0" y="0"/>
                </a:lnTo>
                <a:lnTo>
                  <a:pt x="75175" y="11304"/>
                </a:lnTo>
                <a:lnTo>
                  <a:pt x="120343" y="22636"/>
                </a:lnTo>
                <a:lnTo>
                  <a:pt x="164261" y="36947"/>
                </a:lnTo>
                <a:lnTo>
                  <a:pt x="206814" y="54123"/>
                </a:lnTo>
                <a:lnTo>
                  <a:pt x="247886" y="74048"/>
                </a:lnTo>
                <a:lnTo>
                  <a:pt x="287363" y="96607"/>
                </a:lnTo>
                <a:lnTo>
                  <a:pt x="325129" y="121684"/>
                </a:lnTo>
                <a:lnTo>
                  <a:pt x="361068" y="149164"/>
                </a:lnTo>
                <a:lnTo>
                  <a:pt x="395065" y="178931"/>
                </a:lnTo>
                <a:lnTo>
                  <a:pt x="427006" y="210872"/>
                </a:lnTo>
                <a:lnTo>
                  <a:pt x="456773" y="244869"/>
                </a:lnTo>
                <a:lnTo>
                  <a:pt x="484254" y="280808"/>
                </a:lnTo>
                <a:lnTo>
                  <a:pt x="509331" y="318574"/>
                </a:lnTo>
                <a:lnTo>
                  <a:pt x="531889" y="358050"/>
                </a:lnTo>
                <a:lnTo>
                  <a:pt x="551814" y="399123"/>
                </a:lnTo>
                <a:lnTo>
                  <a:pt x="568991" y="441676"/>
                </a:lnTo>
                <a:lnTo>
                  <a:pt x="583302" y="485594"/>
                </a:lnTo>
                <a:lnTo>
                  <a:pt x="594634" y="530763"/>
                </a:lnTo>
                <a:lnTo>
                  <a:pt x="602871" y="577065"/>
                </a:lnTo>
                <a:lnTo>
                  <a:pt x="607898" y="624387"/>
                </a:lnTo>
                <a:lnTo>
                  <a:pt x="609599" y="672613"/>
                </a:lnTo>
                <a:lnTo>
                  <a:pt x="607898" y="720839"/>
                </a:lnTo>
                <a:lnTo>
                  <a:pt x="602871" y="768161"/>
                </a:lnTo>
                <a:lnTo>
                  <a:pt x="594634" y="814464"/>
                </a:lnTo>
                <a:lnTo>
                  <a:pt x="583302" y="859632"/>
                </a:lnTo>
                <a:lnTo>
                  <a:pt x="568991" y="903550"/>
                </a:lnTo>
                <a:lnTo>
                  <a:pt x="551814" y="946103"/>
                </a:lnTo>
                <a:lnTo>
                  <a:pt x="531889" y="987175"/>
                </a:lnTo>
                <a:lnTo>
                  <a:pt x="509331" y="1026652"/>
                </a:lnTo>
                <a:lnTo>
                  <a:pt x="484254" y="1064418"/>
                </a:lnTo>
                <a:lnTo>
                  <a:pt x="456773" y="1100357"/>
                </a:lnTo>
                <a:lnTo>
                  <a:pt x="427006" y="1134354"/>
                </a:lnTo>
                <a:lnTo>
                  <a:pt x="395065" y="1166295"/>
                </a:lnTo>
                <a:lnTo>
                  <a:pt x="361068" y="1196062"/>
                </a:lnTo>
                <a:lnTo>
                  <a:pt x="325129" y="1223543"/>
                </a:lnTo>
                <a:lnTo>
                  <a:pt x="294150" y="1244113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321435" marR="5080" indent="-1282700">
              <a:lnSpc>
                <a:spcPct val="92500"/>
              </a:lnSpc>
              <a:spcBef>
                <a:spcPts val="580"/>
              </a:spcBef>
              <a:tabLst>
                <a:tab pos="1321435" algn="l"/>
                <a:tab pos="2051050" algn="l"/>
                <a:tab pos="3184525" algn="l"/>
                <a:tab pos="3214370" algn="l"/>
                <a:tab pos="3931285" algn="l"/>
                <a:tab pos="4023995" algn="l"/>
              </a:tabLst>
            </a:pPr>
            <a:r>
              <a:rPr dirty="0" baseline="-31111" sz="7500" spc="240">
                <a:latin typeface="Arial Narrow"/>
                <a:cs typeface="Arial Narrow"/>
              </a:rPr>
              <a:t>#</a:t>
            </a:r>
            <a:r>
              <a:rPr dirty="0" baseline="-31111" sz="7500" spc="-352">
                <a:latin typeface="Arial Narrow"/>
                <a:cs typeface="Arial Narrow"/>
              </a:rPr>
              <a:t> </a:t>
            </a:r>
            <a:r>
              <a:rPr dirty="0" baseline="-31111" sz="7500" spc="-434">
                <a:latin typeface="Arial Narrow"/>
                <a:cs typeface="Arial Narrow"/>
              </a:rPr>
              <a:t>1</a:t>
            </a:r>
            <a:r>
              <a:rPr dirty="0" baseline="-31111" sz="7500">
                <a:latin typeface="Arial Narrow"/>
                <a:cs typeface="Arial Narrow"/>
              </a:rPr>
              <a:t>	</a:t>
            </a:r>
            <a:r>
              <a:rPr dirty="0" sz="2000" spc="-135"/>
              <a:t>.</a:t>
            </a:r>
            <a:r>
              <a:rPr dirty="0" sz="2000" spc="-430"/>
              <a:t> </a:t>
            </a:r>
            <a:r>
              <a:rPr dirty="0" sz="2000" spc="-135"/>
              <a:t>.</a:t>
            </a:r>
            <a:r>
              <a:rPr dirty="0" sz="2000" spc="-430"/>
              <a:t> </a:t>
            </a:r>
            <a:r>
              <a:rPr dirty="0" sz="2000" spc="-135"/>
              <a:t>.</a:t>
            </a:r>
            <a:r>
              <a:rPr dirty="0" sz="2000" spc="-430"/>
              <a:t> </a:t>
            </a:r>
            <a:r>
              <a:rPr dirty="0" sz="2000" spc="135"/>
              <a:t>p</a:t>
            </a:r>
            <a:r>
              <a:rPr dirty="0" sz="2000" spc="170"/>
              <a:t>r</a:t>
            </a:r>
            <a:r>
              <a:rPr dirty="0" sz="2000" spc="120"/>
              <a:t>o</a:t>
            </a:r>
            <a:r>
              <a:rPr dirty="0" sz="2000" spc="-140"/>
              <a:t>c</a:t>
            </a:r>
            <a:r>
              <a:rPr dirty="0" sz="2000" spc="35"/>
              <a:t>e</a:t>
            </a:r>
            <a:r>
              <a:rPr dirty="0" sz="2000" spc="-25"/>
              <a:t>ss</a:t>
            </a:r>
            <a:r>
              <a:rPr dirty="0" sz="2000" spc="35"/>
              <a:t>e</a:t>
            </a:r>
            <a:r>
              <a:rPr dirty="0" sz="2000" spc="-105"/>
              <a:t>d</a:t>
            </a:r>
            <a:r>
              <a:rPr dirty="0" sz="2000"/>
              <a:t>		</a:t>
            </a:r>
            <a:r>
              <a:rPr dirty="0" sz="2000" spc="60"/>
              <a:t>t</a:t>
            </a:r>
            <a:r>
              <a:rPr dirty="0" sz="2000" spc="140"/>
              <a:t>h</a:t>
            </a:r>
            <a:r>
              <a:rPr dirty="0" sz="2000" spc="35"/>
              <a:t>e</a:t>
            </a:r>
            <a:r>
              <a:rPr dirty="0" sz="2000" spc="80"/>
              <a:t>i</a:t>
            </a:r>
            <a:r>
              <a:rPr dirty="0" sz="2000" spc="-70"/>
              <a:t>r</a:t>
            </a:r>
            <a:r>
              <a:rPr dirty="0" sz="2000"/>
              <a:t>		</a:t>
            </a:r>
            <a:r>
              <a:rPr dirty="0" sz="2000" spc="60"/>
              <a:t>t</a:t>
            </a:r>
            <a:r>
              <a:rPr dirty="0" sz="2000" spc="140"/>
              <a:t>h</a:t>
            </a:r>
            <a:r>
              <a:rPr dirty="0" sz="2000" spc="120"/>
              <a:t>o</a:t>
            </a:r>
            <a:r>
              <a:rPr dirty="0" sz="2000" spc="140"/>
              <a:t>u</a:t>
            </a:r>
            <a:r>
              <a:rPr dirty="0" sz="2000" spc="5"/>
              <a:t>g</a:t>
            </a:r>
            <a:r>
              <a:rPr dirty="0" sz="2000" spc="140"/>
              <a:t>h</a:t>
            </a:r>
            <a:r>
              <a:rPr dirty="0" sz="2000" spc="60"/>
              <a:t>t</a:t>
            </a:r>
            <a:r>
              <a:rPr dirty="0" sz="2000" spc="-185"/>
              <a:t>s  </a:t>
            </a:r>
            <a:r>
              <a:rPr dirty="0" sz="2000" spc="-10"/>
              <a:t>with	</a:t>
            </a:r>
            <a:r>
              <a:rPr dirty="0" sz="2000" spc="-160"/>
              <a:t>l</a:t>
            </a:r>
            <a:r>
              <a:rPr dirty="0" sz="2000" spc="-430"/>
              <a:t> </a:t>
            </a:r>
            <a:r>
              <a:rPr dirty="0" sz="2000" spc="45"/>
              <a:t>imited	</a:t>
            </a:r>
            <a:r>
              <a:rPr dirty="0" sz="2000" spc="20"/>
              <a:t>user	</a:t>
            </a:r>
            <a:r>
              <a:rPr dirty="0" sz="2000" spc="65"/>
              <a:t>input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5000" spc="160">
                <a:latin typeface="Arial Narrow"/>
                <a:cs typeface="Arial Narrow"/>
              </a:rPr>
              <a:t>#</a:t>
            </a:r>
            <a:r>
              <a:rPr dirty="0" sz="5000" spc="-330">
                <a:latin typeface="Arial Narrow"/>
                <a:cs typeface="Arial Narrow"/>
              </a:rPr>
              <a:t> </a:t>
            </a:r>
            <a:r>
              <a:rPr dirty="0" sz="5000" spc="120">
                <a:latin typeface="Arial Narrow"/>
                <a:cs typeface="Arial Narrow"/>
              </a:rPr>
              <a:t>2</a:t>
            </a:r>
            <a:endParaRPr sz="5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200"/>
              </a:spcBef>
            </a:pPr>
            <a:r>
              <a:rPr dirty="0" sz="5000" spc="160">
                <a:latin typeface="Arial Narrow"/>
                <a:cs typeface="Arial Narrow"/>
              </a:rPr>
              <a:t>#</a:t>
            </a:r>
            <a:r>
              <a:rPr dirty="0" sz="5000" spc="-330">
                <a:latin typeface="Arial Narrow"/>
                <a:cs typeface="Arial Narrow"/>
              </a:rPr>
              <a:t> </a:t>
            </a:r>
            <a:r>
              <a:rPr dirty="0" sz="5000" spc="114">
                <a:latin typeface="Arial Narrow"/>
                <a:cs typeface="Arial Narrow"/>
              </a:rPr>
              <a:t>3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850" y="2293969"/>
            <a:ext cx="6983095" cy="332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326515" algn="l"/>
                <a:tab pos="3294379" algn="l"/>
                <a:tab pos="4463415" algn="l"/>
                <a:tab pos="6102350" algn="l"/>
              </a:tabLst>
            </a:pPr>
            <a:r>
              <a:rPr dirty="0" sz="2000" spc="65">
                <a:latin typeface="Arial Black"/>
                <a:cs typeface="Arial Black"/>
              </a:rPr>
              <a:t>Multiple	</a:t>
            </a:r>
            <a:r>
              <a:rPr dirty="0" sz="2000" spc="30">
                <a:latin typeface="Arial Black"/>
                <a:cs typeface="Arial Black"/>
              </a:rPr>
              <a:t>interviewees	</a:t>
            </a:r>
            <a:r>
              <a:rPr dirty="0" sz="2000" spc="10">
                <a:latin typeface="Arial Black"/>
                <a:cs typeface="Arial Black"/>
              </a:rPr>
              <a:t>wanted	</a:t>
            </a:r>
            <a:r>
              <a:rPr dirty="0" sz="2000" spc="45">
                <a:latin typeface="Arial Black"/>
                <a:cs typeface="Arial Black"/>
              </a:rPr>
              <a:t>something	</a:t>
            </a:r>
            <a:r>
              <a:rPr dirty="0" sz="2000" spc="50">
                <a:latin typeface="Arial Black"/>
                <a:cs typeface="Arial Black"/>
              </a:rPr>
              <a:t>that...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15050" y="0"/>
            <a:ext cx="363855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375" y="972337"/>
            <a:ext cx="4033520" cy="179705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0"/>
              </a:spcBef>
              <a:tabLst>
                <a:tab pos="3656329" algn="l"/>
              </a:tabLst>
            </a:pPr>
            <a:r>
              <a:rPr dirty="0" sz="5000" spc="370">
                <a:solidFill>
                  <a:srgbClr val="000000"/>
                </a:solidFill>
              </a:rPr>
              <a:t>I</a:t>
            </a:r>
            <a:r>
              <a:rPr dirty="0" sz="5000" spc="-240">
                <a:solidFill>
                  <a:srgbClr val="000000"/>
                </a:solidFill>
              </a:rPr>
              <a:t> </a:t>
            </a:r>
            <a:r>
              <a:rPr dirty="0" sz="5000" spc="-140">
                <a:solidFill>
                  <a:srgbClr val="000000"/>
                </a:solidFill>
              </a:rPr>
              <a:t>N</a:t>
            </a:r>
            <a:r>
              <a:rPr dirty="0" sz="5000" spc="-235">
                <a:solidFill>
                  <a:srgbClr val="000000"/>
                </a:solidFill>
              </a:rPr>
              <a:t> </a:t>
            </a:r>
            <a:r>
              <a:rPr dirty="0" sz="5000" spc="-150">
                <a:solidFill>
                  <a:srgbClr val="000000"/>
                </a:solidFill>
              </a:rPr>
              <a:t>S</a:t>
            </a:r>
            <a:r>
              <a:rPr dirty="0" sz="5000" spc="-240">
                <a:solidFill>
                  <a:srgbClr val="000000"/>
                </a:solidFill>
              </a:rPr>
              <a:t> </a:t>
            </a:r>
            <a:r>
              <a:rPr dirty="0" sz="5000" spc="370">
                <a:solidFill>
                  <a:srgbClr val="000000"/>
                </a:solidFill>
              </a:rPr>
              <a:t>I</a:t>
            </a:r>
            <a:r>
              <a:rPr dirty="0" sz="5000" spc="-240">
                <a:solidFill>
                  <a:srgbClr val="000000"/>
                </a:solidFill>
              </a:rPr>
              <a:t> </a:t>
            </a:r>
            <a:r>
              <a:rPr dirty="0" sz="5000" spc="-265">
                <a:solidFill>
                  <a:srgbClr val="000000"/>
                </a:solidFill>
              </a:rPr>
              <a:t>G</a:t>
            </a:r>
            <a:r>
              <a:rPr dirty="0" sz="5000" spc="-235">
                <a:solidFill>
                  <a:srgbClr val="000000"/>
                </a:solidFill>
              </a:rPr>
              <a:t> </a:t>
            </a:r>
            <a:r>
              <a:rPr dirty="0" sz="5000" spc="105">
                <a:solidFill>
                  <a:srgbClr val="000000"/>
                </a:solidFill>
              </a:rPr>
              <a:t>H</a:t>
            </a:r>
            <a:r>
              <a:rPr dirty="0" sz="5000" spc="-240">
                <a:solidFill>
                  <a:srgbClr val="000000"/>
                </a:solidFill>
              </a:rPr>
              <a:t> </a:t>
            </a:r>
            <a:r>
              <a:rPr dirty="0" sz="5000" spc="-270">
                <a:solidFill>
                  <a:srgbClr val="000000"/>
                </a:solidFill>
              </a:rPr>
              <a:t>T</a:t>
            </a:r>
            <a:r>
              <a:rPr dirty="0" sz="5000" spc="-235">
                <a:solidFill>
                  <a:srgbClr val="000000"/>
                </a:solidFill>
              </a:rPr>
              <a:t> </a:t>
            </a:r>
            <a:r>
              <a:rPr dirty="0" sz="5000" spc="-150">
                <a:solidFill>
                  <a:srgbClr val="000000"/>
                </a:solidFill>
              </a:rPr>
              <a:t>S</a:t>
            </a:r>
            <a:r>
              <a:rPr dirty="0" sz="5000">
                <a:solidFill>
                  <a:srgbClr val="000000"/>
                </a:solidFill>
              </a:rPr>
              <a:t>	</a:t>
            </a:r>
            <a:r>
              <a:rPr dirty="0" sz="5000" spc="-55">
                <a:solidFill>
                  <a:srgbClr val="000000"/>
                </a:solidFill>
              </a:rPr>
              <a:t>&amp;  </a:t>
            </a:r>
            <a:r>
              <a:rPr dirty="0" sz="5000" spc="-140">
                <a:solidFill>
                  <a:srgbClr val="000000"/>
                </a:solidFill>
              </a:rPr>
              <a:t>N </a:t>
            </a:r>
            <a:r>
              <a:rPr dirty="0" sz="5000" spc="-490">
                <a:solidFill>
                  <a:srgbClr val="000000"/>
                </a:solidFill>
              </a:rPr>
              <a:t>E E </a:t>
            </a:r>
            <a:r>
              <a:rPr dirty="0" sz="5000" spc="-15">
                <a:solidFill>
                  <a:srgbClr val="000000"/>
                </a:solidFill>
              </a:rPr>
              <a:t>D</a:t>
            </a:r>
            <a:r>
              <a:rPr dirty="0" sz="5000" spc="145">
                <a:solidFill>
                  <a:srgbClr val="000000"/>
                </a:solidFill>
              </a:rPr>
              <a:t> </a:t>
            </a:r>
            <a:r>
              <a:rPr dirty="0" sz="5000" spc="-150">
                <a:solidFill>
                  <a:srgbClr val="000000"/>
                </a:solidFill>
              </a:rPr>
              <a:t>S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606425" y="2934011"/>
            <a:ext cx="4615815" cy="3902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77825">
              <a:lnSpc>
                <a:spcPct val="115599"/>
              </a:lnSpc>
              <a:spcBef>
                <a:spcPts val="95"/>
              </a:spcBef>
              <a:tabLst>
                <a:tab pos="891540" algn="l"/>
                <a:tab pos="1109345" algn="l"/>
                <a:tab pos="1536065" algn="l"/>
                <a:tab pos="1917064" algn="l"/>
                <a:tab pos="2320290" algn="l"/>
                <a:tab pos="2409190" algn="l"/>
                <a:tab pos="3547110" algn="l"/>
              </a:tabLst>
            </a:pPr>
            <a:r>
              <a:rPr dirty="0" sz="2000" spc="5">
                <a:latin typeface="Arial Black"/>
                <a:cs typeface="Arial Black"/>
              </a:rPr>
              <a:t>P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85">
                <a:latin typeface="Arial Black"/>
                <a:cs typeface="Arial Black"/>
              </a:rPr>
              <a:t>w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180">
                <a:latin typeface="Arial Black"/>
                <a:cs typeface="Arial Black"/>
              </a:rPr>
              <a:t>t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-120">
                <a:latin typeface="Arial Black"/>
                <a:cs typeface="Arial Black"/>
              </a:rPr>
              <a:t>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40">
                <a:latin typeface="Arial Black"/>
                <a:cs typeface="Arial Black"/>
              </a:rPr>
              <a:t>c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-60">
                <a:latin typeface="Arial Black"/>
                <a:cs typeface="Arial Black"/>
              </a:rPr>
              <a:t>r  </a:t>
            </a:r>
            <a:r>
              <a:rPr dirty="0" sz="2000">
                <a:latin typeface="Arial Black"/>
                <a:cs typeface="Arial Black"/>
              </a:rPr>
              <a:t>ideas	</a:t>
            </a:r>
            <a:r>
              <a:rPr dirty="0" sz="2000" spc="20">
                <a:latin typeface="Arial Black"/>
                <a:cs typeface="Arial Black"/>
              </a:rPr>
              <a:t>and	</a:t>
            </a:r>
            <a:r>
              <a:rPr dirty="0" sz="2000" spc="-5">
                <a:latin typeface="Arial Black"/>
                <a:cs typeface="Arial Black"/>
              </a:rPr>
              <a:t>goals		</a:t>
            </a:r>
            <a:r>
              <a:rPr dirty="0" sz="2000" spc="210" i="1">
                <a:latin typeface="Arial"/>
                <a:cs typeface="Arial"/>
              </a:rPr>
              <a:t>quickly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9370">
              <a:lnSpc>
                <a:spcPct val="115599"/>
              </a:lnSpc>
              <a:tabLst>
                <a:tab pos="591820" algn="l"/>
                <a:tab pos="643255" algn="l"/>
                <a:tab pos="1965960" algn="l"/>
                <a:tab pos="3058160" algn="l"/>
                <a:tab pos="3527425" algn="l"/>
                <a:tab pos="3797300" algn="l"/>
                <a:tab pos="4295775" algn="l"/>
              </a:tabLst>
            </a:pPr>
            <a:r>
              <a:rPr dirty="0" sz="2000" spc="-95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	</a:t>
            </a:r>
            <a:r>
              <a:rPr dirty="0" sz="2000" spc="135">
                <a:latin typeface="Arial Black"/>
                <a:cs typeface="Arial Black"/>
              </a:rPr>
              <a:t>b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-140">
                <a:latin typeface="Arial Black"/>
                <a:cs typeface="Arial Black"/>
              </a:rPr>
              <a:t>c</a:t>
            </a:r>
            <a:r>
              <a:rPr dirty="0" sz="2000" spc="-40">
                <a:latin typeface="Arial Black"/>
                <a:cs typeface="Arial Black"/>
              </a:rPr>
              <a:t>k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-120">
                <a:latin typeface="Arial Black"/>
                <a:cs typeface="Arial Black"/>
              </a:rPr>
              <a:t>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15">
                <a:latin typeface="Arial Black"/>
                <a:cs typeface="Arial Black"/>
              </a:rPr>
              <a:t>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180">
                <a:latin typeface="Arial Black"/>
                <a:cs typeface="Arial Black"/>
              </a:rPr>
              <a:t>t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90">
                <a:latin typeface="Arial Black"/>
                <a:cs typeface="Arial Black"/>
              </a:rPr>
              <a:t>f  </a:t>
            </a:r>
            <a:r>
              <a:rPr dirty="0" sz="2000" spc="-5">
                <a:latin typeface="Arial Black"/>
                <a:cs typeface="Arial Black"/>
              </a:rPr>
              <a:t>the	</a:t>
            </a:r>
            <a:r>
              <a:rPr dirty="0" sz="2000" spc="25">
                <a:latin typeface="Arial Black"/>
                <a:cs typeface="Arial Black"/>
              </a:rPr>
              <a:t>processing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99060">
              <a:lnSpc>
                <a:spcPct val="115599"/>
              </a:lnSpc>
              <a:spcBef>
                <a:spcPts val="5"/>
              </a:spcBef>
              <a:tabLst>
                <a:tab pos="753745" algn="l"/>
                <a:tab pos="951865" algn="l"/>
                <a:tab pos="1332865" algn="l"/>
                <a:tab pos="2044064" algn="l"/>
                <a:tab pos="2078989" algn="l"/>
                <a:tab pos="2502535" algn="l"/>
                <a:tab pos="3337560" algn="l"/>
                <a:tab pos="4232910" algn="l"/>
              </a:tabLst>
            </a:pPr>
            <a:r>
              <a:rPr dirty="0" sz="2000" spc="-95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b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-140">
                <a:latin typeface="Arial Black"/>
                <a:cs typeface="Arial Black"/>
              </a:rPr>
              <a:t>c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40">
                <a:latin typeface="Arial Black"/>
                <a:cs typeface="Arial Black"/>
              </a:rPr>
              <a:t>ff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235">
                <a:latin typeface="Arial Black"/>
                <a:cs typeface="Arial Black"/>
              </a:rPr>
              <a:t>g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-80">
                <a:latin typeface="Arial Black"/>
                <a:cs typeface="Arial Black"/>
              </a:rPr>
              <a:t>o  </a:t>
            </a:r>
            <a:r>
              <a:rPr dirty="0" sz="2000" spc="35">
                <a:latin typeface="Arial Black"/>
                <a:cs typeface="Arial Black"/>
              </a:rPr>
              <a:t>help	</a:t>
            </a:r>
            <a:r>
              <a:rPr dirty="0" sz="2000" spc="-5">
                <a:latin typeface="Arial Black"/>
                <a:cs typeface="Arial Black"/>
              </a:rPr>
              <a:t>the	</a:t>
            </a:r>
            <a:r>
              <a:rPr dirty="0" sz="2000" spc="20">
                <a:latin typeface="Arial Black"/>
                <a:cs typeface="Arial Black"/>
              </a:rPr>
              <a:t>user		</a:t>
            </a:r>
            <a:r>
              <a:rPr dirty="0" sz="2000" spc="45">
                <a:latin typeface="Arial Black"/>
                <a:cs typeface="Arial Black"/>
              </a:rPr>
              <a:t>develop	</a:t>
            </a:r>
            <a:r>
              <a:rPr dirty="0" sz="2000">
                <a:latin typeface="Arial Black"/>
                <a:cs typeface="Arial Black"/>
              </a:rPr>
              <a:t>ideas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977265" algn="l"/>
                <a:tab pos="2583180" algn="l"/>
                <a:tab pos="3117850" algn="l"/>
              </a:tabLst>
            </a:pPr>
            <a:r>
              <a:rPr dirty="0" sz="2000" spc="5">
                <a:latin typeface="Arial Black"/>
                <a:cs typeface="Arial Black"/>
              </a:rPr>
              <a:t>Smart	</a:t>
            </a:r>
            <a:r>
              <a:rPr dirty="0" sz="2000" spc="70">
                <a:latin typeface="Arial Black"/>
                <a:cs typeface="Arial Black"/>
              </a:rPr>
              <a:t>reminders	</a:t>
            </a:r>
            <a:r>
              <a:rPr dirty="0" sz="2000" spc="65">
                <a:latin typeface="Arial Black"/>
                <a:cs typeface="Arial Black"/>
              </a:rPr>
              <a:t>for	</a:t>
            </a:r>
            <a:r>
              <a:rPr dirty="0" sz="2000" spc="-5">
                <a:latin typeface="Arial Black"/>
                <a:cs typeface="Arial Black"/>
              </a:rPr>
              <a:t>goals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916940" algn="l"/>
                <a:tab pos="1375410" algn="l"/>
                <a:tab pos="2783205" algn="l"/>
                <a:tab pos="3092450" algn="l"/>
                <a:tab pos="3923665" algn="l"/>
              </a:tabLst>
            </a:pPr>
            <a:r>
              <a:rPr dirty="0" sz="2000" spc="20">
                <a:latin typeface="Arial Black"/>
                <a:cs typeface="Arial Black"/>
              </a:rPr>
              <a:t>could	</a:t>
            </a:r>
            <a:r>
              <a:rPr dirty="0" sz="2000" spc="-35">
                <a:latin typeface="Arial Black"/>
                <a:cs typeface="Arial Black"/>
              </a:rPr>
              <a:t>be	</a:t>
            </a:r>
            <a:r>
              <a:rPr dirty="0" sz="2000" spc="60">
                <a:latin typeface="Arial Black"/>
                <a:cs typeface="Arial Black"/>
              </a:rPr>
              <a:t>powerful	</a:t>
            </a:r>
            <a:r>
              <a:rPr dirty="0" sz="2000" spc="-160">
                <a:latin typeface="Arial Black"/>
                <a:cs typeface="Arial Black"/>
              </a:rPr>
              <a:t>i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00">
                <a:latin typeface="Arial Black"/>
                <a:cs typeface="Arial Black"/>
              </a:rPr>
              <a:t>f	</a:t>
            </a:r>
            <a:r>
              <a:rPr dirty="0" sz="2000" spc="45">
                <a:latin typeface="Arial Black"/>
                <a:cs typeface="Arial Black"/>
              </a:rPr>
              <a:t>done	</a:t>
            </a:r>
            <a:r>
              <a:rPr dirty="0" sz="2000" spc="-70">
                <a:latin typeface="Arial Black"/>
                <a:cs typeface="Arial Black"/>
              </a:rPr>
              <a:t>r</a:t>
            </a:r>
            <a:r>
              <a:rPr dirty="0" sz="2000" spc="-484">
                <a:latin typeface="Arial Black"/>
                <a:cs typeface="Arial Black"/>
              </a:rPr>
              <a:t> </a:t>
            </a:r>
            <a:r>
              <a:rPr dirty="0" sz="2000" spc="10">
                <a:latin typeface="Arial Black"/>
                <a:cs typeface="Arial Black"/>
              </a:rPr>
              <a:t>ight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00075" cy="1352550"/>
          </a:xfrm>
          <a:custGeom>
            <a:avLst/>
            <a:gdLst/>
            <a:ahLst/>
            <a:cxnLst/>
            <a:rect l="l" t="t" r="r" b="b"/>
            <a:pathLst>
              <a:path w="600075" h="1352550">
                <a:moveTo>
                  <a:pt x="600074" y="676274"/>
                </a:moveTo>
                <a:lnTo>
                  <a:pt x="598373" y="628048"/>
                </a:lnTo>
                <a:lnTo>
                  <a:pt x="593346" y="580726"/>
                </a:lnTo>
                <a:lnTo>
                  <a:pt x="585109" y="534423"/>
                </a:lnTo>
                <a:lnTo>
                  <a:pt x="573777" y="489255"/>
                </a:lnTo>
                <a:lnTo>
                  <a:pt x="559466" y="445337"/>
                </a:lnTo>
                <a:lnTo>
                  <a:pt x="542289" y="402784"/>
                </a:lnTo>
                <a:lnTo>
                  <a:pt x="522364" y="361711"/>
                </a:lnTo>
                <a:lnTo>
                  <a:pt x="499806" y="322234"/>
                </a:lnTo>
                <a:lnTo>
                  <a:pt x="474729" y="284469"/>
                </a:lnTo>
                <a:lnTo>
                  <a:pt x="447248" y="248530"/>
                </a:lnTo>
                <a:lnTo>
                  <a:pt x="417481" y="214532"/>
                </a:lnTo>
                <a:lnTo>
                  <a:pt x="385540" y="182592"/>
                </a:lnTo>
                <a:lnTo>
                  <a:pt x="351543" y="152824"/>
                </a:lnTo>
                <a:lnTo>
                  <a:pt x="315604" y="125344"/>
                </a:lnTo>
                <a:lnTo>
                  <a:pt x="277838" y="100267"/>
                </a:lnTo>
                <a:lnTo>
                  <a:pt x="238361" y="77709"/>
                </a:lnTo>
                <a:lnTo>
                  <a:pt x="197289" y="57784"/>
                </a:lnTo>
                <a:lnTo>
                  <a:pt x="154736" y="40608"/>
                </a:lnTo>
                <a:lnTo>
                  <a:pt x="110818" y="26296"/>
                </a:lnTo>
                <a:lnTo>
                  <a:pt x="65650" y="14964"/>
                </a:lnTo>
                <a:lnTo>
                  <a:pt x="19347" y="6727"/>
                </a:lnTo>
                <a:lnTo>
                  <a:pt x="0" y="4672"/>
                </a:lnTo>
                <a:lnTo>
                  <a:pt x="0" y="0"/>
                </a:lnTo>
                <a:lnTo>
                  <a:pt x="600074" y="0"/>
                </a:lnTo>
                <a:lnTo>
                  <a:pt x="600074" y="676274"/>
                </a:lnTo>
                <a:close/>
              </a:path>
              <a:path w="600075" h="1352550">
                <a:moveTo>
                  <a:pt x="0" y="1347876"/>
                </a:moveTo>
                <a:lnTo>
                  <a:pt x="0" y="1055686"/>
                </a:lnTo>
                <a:lnTo>
                  <a:pt x="19138" y="1052071"/>
                </a:lnTo>
                <a:lnTo>
                  <a:pt x="63770" y="1037796"/>
                </a:lnTo>
                <a:lnTo>
                  <a:pt x="105889" y="1018444"/>
                </a:lnTo>
                <a:lnTo>
                  <a:pt x="145128" y="994383"/>
                </a:lnTo>
                <a:lnTo>
                  <a:pt x="181121" y="965978"/>
                </a:lnTo>
                <a:lnTo>
                  <a:pt x="213504" y="933596"/>
                </a:lnTo>
                <a:lnTo>
                  <a:pt x="241908" y="897602"/>
                </a:lnTo>
                <a:lnTo>
                  <a:pt x="265970" y="858363"/>
                </a:lnTo>
                <a:lnTo>
                  <a:pt x="285321" y="816245"/>
                </a:lnTo>
                <a:lnTo>
                  <a:pt x="299597" y="771613"/>
                </a:lnTo>
                <a:lnTo>
                  <a:pt x="308431" y="724834"/>
                </a:lnTo>
                <a:lnTo>
                  <a:pt x="311457" y="676274"/>
                </a:lnTo>
                <a:lnTo>
                  <a:pt x="308431" y="627715"/>
                </a:lnTo>
                <a:lnTo>
                  <a:pt x="299597" y="580936"/>
                </a:lnTo>
                <a:lnTo>
                  <a:pt x="285321" y="536305"/>
                </a:lnTo>
                <a:lnTo>
                  <a:pt x="265970" y="494186"/>
                </a:lnTo>
                <a:lnTo>
                  <a:pt x="241908" y="454947"/>
                </a:lnTo>
                <a:lnTo>
                  <a:pt x="213504" y="418953"/>
                </a:lnTo>
                <a:lnTo>
                  <a:pt x="181121" y="386571"/>
                </a:lnTo>
                <a:lnTo>
                  <a:pt x="145128" y="358166"/>
                </a:lnTo>
                <a:lnTo>
                  <a:pt x="105889" y="334105"/>
                </a:lnTo>
                <a:lnTo>
                  <a:pt x="63770" y="314753"/>
                </a:lnTo>
                <a:lnTo>
                  <a:pt x="19138" y="300477"/>
                </a:lnTo>
                <a:lnTo>
                  <a:pt x="0" y="296863"/>
                </a:lnTo>
                <a:lnTo>
                  <a:pt x="0" y="4672"/>
                </a:lnTo>
                <a:lnTo>
                  <a:pt x="65650" y="14964"/>
                </a:lnTo>
                <a:lnTo>
                  <a:pt x="110818" y="26296"/>
                </a:lnTo>
                <a:lnTo>
                  <a:pt x="154736" y="40608"/>
                </a:lnTo>
                <a:lnTo>
                  <a:pt x="197289" y="57784"/>
                </a:lnTo>
                <a:lnTo>
                  <a:pt x="238361" y="77709"/>
                </a:lnTo>
                <a:lnTo>
                  <a:pt x="277838" y="100267"/>
                </a:lnTo>
                <a:lnTo>
                  <a:pt x="315604" y="125344"/>
                </a:lnTo>
                <a:lnTo>
                  <a:pt x="351543" y="152824"/>
                </a:lnTo>
                <a:lnTo>
                  <a:pt x="385540" y="182592"/>
                </a:lnTo>
                <a:lnTo>
                  <a:pt x="417481" y="214532"/>
                </a:lnTo>
                <a:lnTo>
                  <a:pt x="447248" y="248530"/>
                </a:lnTo>
                <a:lnTo>
                  <a:pt x="474729" y="284469"/>
                </a:lnTo>
                <a:lnTo>
                  <a:pt x="499806" y="322234"/>
                </a:lnTo>
                <a:lnTo>
                  <a:pt x="522364" y="361711"/>
                </a:lnTo>
                <a:lnTo>
                  <a:pt x="542289" y="402784"/>
                </a:lnTo>
                <a:lnTo>
                  <a:pt x="559466" y="445337"/>
                </a:lnTo>
                <a:lnTo>
                  <a:pt x="573777" y="489255"/>
                </a:lnTo>
                <a:lnTo>
                  <a:pt x="585109" y="534423"/>
                </a:lnTo>
                <a:lnTo>
                  <a:pt x="593346" y="580726"/>
                </a:lnTo>
                <a:lnTo>
                  <a:pt x="598373" y="628048"/>
                </a:lnTo>
                <a:lnTo>
                  <a:pt x="600074" y="676274"/>
                </a:lnTo>
                <a:lnTo>
                  <a:pt x="598373" y="724500"/>
                </a:lnTo>
                <a:lnTo>
                  <a:pt x="593346" y="771822"/>
                </a:lnTo>
                <a:lnTo>
                  <a:pt x="585109" y="818124"/>
                </a:lnTo>
                <a:lnTo>
                  <a:pt x="573777" y="863292"/>
                </a:lnTo>
                <a:lnTo>
                  <a:pt x="559466" y="907211"/>
                </a:lnTo>
                <a:lnTo>
                  <a:pt x="542289" y="949764"/>
                </a:lnTo>
                <a:lnTo>
                  <a:pt x="522364" y="990836"/>
                </a:lnTo>
                <a:lnTo>
                  <a:pt x="499806" y="1030313"/>
                </a:lnTo>
                <a:lnTo>
                  <a:pt x="474729" y="1068079"/>
                </a:lnTo>
                <a:lnTo>
                  <a:pt x="447248" y="1104018"/>
                </a:lnTo>
                <a:lnTo>
                  <a:pt x="417481" y="1138015"/>
                </a:lnTo>
                <a:lnTo>
                  <a:pt x="385540" y="1169955"/>
                </a:lnTo>
                <a:lnTo>
                  <a:pt x="351543" y="1199723"/>
                </a:lnTo>
                <a:lnTo>
                  <a:pt x="315604" y="1227203"/>
                </a:lnTo>
                <a:lnTo>
                  <a:pt x="277838" y="1252280"/>
                </a:lnTo>
                <a:lnTo>
                  <a:pt x="238361" y="1274839"/>
                </a:lnTo>
                <a:lnTo>
                  <a:pt x="197289" y="1294764"/>
                </a:lnTo>
                <a:lnTo>
                  <a:pt x="154736" y="1311940"/>
                </a:lnTo>
                <a:lnTo>
                  <a:pt x="110818" y="1326252"/>
                </a:lnTo>
                <a:lnTo>
                  <a:pt x="65650" y="1337584"/>
                </a:lnTo>
                <a:lnTo>
                  <a:pt x="19347" y="1345821"/>
                </a:lnTo>
                <a:lnTo>
                  <a:pt x="0" y="1347876"/>
                </a:lnTo>
                <a:close/>
              </a:path>
              <a:path w="600075" h="1352550">
                <a:moveTo>
                  <a:pt x="0" y="1055686"/>
                </a:moveTo>
                <a:lnTo>
                  <a:pt x="0" y="296863"/>
                </a:lnTo>
                <a:lnTo>
                  <a:pt x="19138" y="300477"/>
                </a:lnTo>
                <a:lnTo>
                  <a:pt x="63770" y="314753"/>
                </a:lnTo>
                <a:lnTo>
                  <a:pt x="105889" y="334105"/>
                </a:lnTo>
                <a:lnTo>
                  <a:pt x="145128" y="358166"/>
                </a:lnTo>
                <a:lnTo>
                  <a:pt x="181121" y="386571"/>
                </a:lnTo>
                <a:lnTo>
                  <a:pt x="213504" y="418953"/>
                </a:lnTo>
                <a:lnTo>
                  <a:pt x="241908" y="454947"/>
                </a:lnTo>
                <a:lnTo>
                  <a:pt x="265970" y="494186"/>
                </a:lnTo>
                <a:lnTo>
                  <a:pt x="285321" y="536305"/>
                </a:lnTo>
                <a:lnTo>
                  <a:pt x="299597" y="580936"/>
                </a:lnTo>
                <a:lnTo>
                  <a:pt x="308431" y="627715"/>
                </a:lnTo>
                <a:lnTo>
                  <a:pt x="311457" y="676274"/>
                </a:lnTo>
                <a:lnTo>
                  <a:pt x="308431" y="724834"/>
                </a:lnTo>
                <a:lnTo>
                  <a:pt x="299597" y="771613"/>
                </a:lnTo>
                <a:lnTo>
                  <a:pt x="285321" y="816245"/>
                </a:lnTo>
                <a:lnTo>
                  <a:pt x="265970" y="858363"/>
                </a:lnTo>
                <a:lnTo>
                  <a:pt x="241908" y="897602"/>
                </a:lnTo>
                <a:lnTo>
                  <a:pt x="213504" y="933596"/>
                </a:lnTo>
                <a:lnTo>
                  <a:pt x="181121" y="965978"/>
                </a:lnTo>
                <a:lnTo>
                  <a:pt x="145128" y="994383"/>
                </a:lnTo>
                <a:lnTo>
                  <a:pt x="105889" y="1018444"/>
                </a:lnTo>
                <a:lnTo>
                  <a:pt x="63770" y="1037796"/>
                </a:lnTo>
                <a:lnTo>
                  <a:pt x="19138" y="1052071"/>
                </a:lnTo>
                <a:lnTo>
                  <a:pt x="0" y="1055686"/>
                </a:lnTo>
                <a:close/>
              </a:path>
              <a:path w="600075" h="1352550">
                <a:moveTo>
                  <a:pt x="600074" y="1352549"/>
                </a:moveTo>
                <a:lnTo>
                  <a:pt x="0" y="1352549"/>
                </a:lnTo>
                <a:lnTo>
                  <a:pt x="0" y="1347876"/>
                </a:lnTo>
                <a:lnTo>
                  <a:pt x="19347" y="1345821"/>
                </a:lnTo>
                <a:lnTo>
                  <a:pt x="65650" y="1337584"/>
                </a:lnTo>
                <a:lnTo>
                  <a:pt x="110818" y="1326252"/>
                </a:lnTo>
                <a:lnTo>
                  <a:pt x="154736" y="1311940"/>
                </a:lnTo>
                <a:lnTo>
                  <a:pt x="197289" y="1294764"/>
                </a:lnTo>
                <a:lnTo>
                  <a:pt x="238361" y="1274839"/>
                </a:lnTo>
                <a:lnTo>
                  <a:pt x="277838" y="1252280"/>
                </a:lnTo>
                <a:lnTo>
                  <a:pt x="315604" y="1227203"/>
                </a:lnTo>
                <a:lnTo>
                  <a:pt x="351543" y="1199723"/>
                </a:lnTo>
                <a:lnTo>
                  <a:pt x="385540" y="1169955"/>
                </a:lnTo>
                <a:lnTo>
                  <a:pt x="417481" y="1138015"/>
                </a:lnTo>
                <a:lnTo>
                  <a:pt x="447248" y="1104018"/>
                </a:lnTo>
                <a:lnTo>
                  <a:pt x="474729" y="1068079"/>
                </a:lnTo>
                <a:lnTo>
                  <a:pt x="499806" y="1030313"/>
                </a:lnTo>
                <a:lnTo>
                  <a:pt x="522364" y="990836"/>
                </a:lnTo>
                <a:lnTo>
                  <a:pt x="542289" y="949764"/>
                </a:lnTo>
                <a:lnTo>
                  <a:pt x="559466" y="907211"/>
                </a:lnTo>
                <a:lnTo>
                  <a:pt x="573777" y="863292"/>
                </a:lnTo>
                <a:lnTo>
                  <a:pt x="585109" y="818124"/>
                </a:lnTo>
                <a:lnTo>
                  <a:pt x="593346" y="771822"/>
                </a:lnTo>
                <a:lnTo>
                  <a:pt x="598373" y="724500"/>
                </a:lnTo>
                <a:lnTo>
                  <a:pt x="600074" y="676274"/>
                </a:lnTo>
                <a:lnTo>
                  <a:pt x="600074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048750" y="6067425"/>
            <a:ext cx="704850" cy="1247775"/>
          </a:xfrm>
          <a:custGeom>
            <a:avLst/>
            <a:gdLst/>
            <a:ahLst/>
            <a:cxnLst/>
            <a:rect l="l" t="t" r="r" b="b"/>
            <a:pathLst>
              <a:path w="704850" h="1247775">
                <a:moveTo>
                  <a:pt x="704849" y="1247774"/>
                </a:moveTo>
                <a:lnTo>
                  <a:pt x="315448" y="1247774"/>
                </a:lnTo>
                <a:lnTo>
                  <a:pt x="284469" y="1227204"/>
                </a:lnTo>
                <a:lnTo>
                  <a:pt x="248530" y="1199723"/>
                </a:lnTo>
                <a:lnTo>
                  <a:pt x="214533" y="1169956"/>
                </a:lnTo>
                <a:lnTo>
                  <a:pt x="182592" y="1138015"/>
                </a:lnTo>
                <a:lnTo>
                  <a:pt x="152825" y="1104018"/>
                </a:lnTo>
                <a:lnTo>
                  <a:pt x="125345" y="1068079"/>
                </a:lnTo>
                <a:lnTo>
                  <a:pt x="100268" y="1030313"/>
                </a:lnTo>
                <a:lnTo>
                  <a:pt x="77709" y="990836"/>
                </a:lnTo>
                <a:lnTo>
                  <a:pt x="57784" y="949764"/>
                </a:lnTo>
                <a:lnTo>
                  <a:pt x="40608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1" y="724500"/>
                </a:lnTo>
                <a:lnTo>
                  <a:pt x="0" y="676274"/>
                </a:lnTo>
                <a:lnTo>
                  <a:pt x="1701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8" y="445337"/>
                </a:lnTo>
                <a:lnTo>
                  <a:pt x="57784" y="402784"/>
                </a:lnTo>
                <a:lnTo>
                  <a:pt x="77709" y="361711"/>
                </a:lnTo>
                <a:lnTo>
                  <a:pt x="100268" y="322235"/>
                </a:lnTo>
                <a:lnTo>
                  <a:pt x="125345" y="284469"/>
                </a:lnTo>
                <a:lnTo>
                  <a:pt x="152825" y="248530"/>
                </a:lnTo>
                <a:lnTo>
                  <a:pt x="182592" y="214533"/>
                </a:lnTo>
                <a:lnTo>
                  <a:pt x="214533" y="182592"/>
                </a:lnTo>
                <a:lnTo>
                  <a:pt x="248530" y="152825"/>
                </a:lnTo>
                <a:lnTo>
                  <a:pt x="284469" y="125345"/>
                </a:lnTo>
                <a:lnTo>
                  <a:pt x="322235" y="100268"/>
                </a:lnTo>
                <a:lnTo>
                  <a:pt x="361711" y="77709"/>
                </a:lnTo>
                <a:lnTo>
                  <a:pt x="402784" y="57784"/>
                </a:lnTo>
                <a:lnTo>
                  <a:pt x="445337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704849" y="1008"/>
                </a:lnTo>
                <a:lnTo>
                  <a:pt x="704849" y="288617"/>
                </a:lnTo>
                <a:lnTo>
                  <a:pt x="676274" y="288617"/>
                </a:lnTo>
                <a:lnTo>
                  <a:pt x="627715" y="291643"/>
                </a:lnTo>
                <a:lnTo>
                  <a:pt x="580936" y="300477"/>
                </a:lnTo>
                <a:lnTo>
                  <a:pt x="536305" y="314753"/>
                </a:lnTo>
                <a:lnTo>
                  <a:pt x="494187" y="334105"/>
                </a:lnTo>
                <a:lnTo>
                  <a:pt x="454947" y="358166"/>
                </a:lnTo>
                <a:lnTo>
                  <a:pt x="418954" y="386571"/>
                </a:lnTo>
                <a:lnTo>
                  <a:pt x="386571" y="418954"/>
                </a:lnTo>
                <a:lnTo>
                  <a:pt x="358166" y="454947"/>
                </a:lnTo>
                <a:lnTo>
                  <a:pt x="334105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76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5" y="858364"/>
                </a:lnTo>
                <a:lnTo>
                  <a:pt x="358166" y="897603"/>
                </a:lnTo>
                <a:lnTo>
                  <a:pt x="386571" y="933596"/>
                </a:lnTo>
                <a:lnTo>
                  <a:pt x="418954" y="965979"/>
                </a:lnTo>
                <a:lnTo>
                  <a:pt x="454947" y="994383"/>
                </a:lnTo>
                <a:lnTo>
                  <a:pt x="494187" y="1018445"/>
                </a:lnTo>
                <a:lnTo>
                  <a:pt x="536305" y="1037796"/>
                </a:lnTo>
                <a:lnTo>
                  <a:pt x="580936" y="1052072"/>
                </a:lnTo>
                <a:lnTo>
                  <a:pt x="627715" y="1060906"/>
                </a:lnTo>
                <a:lnTo>
                  <a:pt x="676274" y="1063932"/>
                </a:lnTo>
                <a:lnTo>
                  <a:pt x="704849" y="1063932"/>
                </a:lnTo>
                <a:lnTo>
                  <a:pt x="704849" y="1247774"/>
                </a:lnTo>
                <a:close/>
              </a:path>
              <a:path w="704850" h="1247775">
                <a:moveTo>
                  <a:pt x="704849" y="290398"/>
                </a:moveTo>
                <a:lnTo>
                  <a:pt x="676274" y="288617"/>
                </a:lnTo>
                <a:lnTo>
                  <a:pt x="704849" y="288617"/>
                </a:lnTo>
                <a:lnTo>
                  <a:pt x="704849" y="290398"/>
                </a:lnTo>
                <a:close/>
              </a:path>
              <a:path w="704850" h="1247775">
                <a:moveTo>
                  <a:pt x="704849" y="1063932"/>
                </a:moveTo>
                <a:lnTo>
                  <a:pt x="676274" y="1063932"/>
                </a:lnTo>
                <a:lnTo>
                  <a:pt x="704849" y="1062151"/>
                </a:lnTo>
                <a:lnTo>
                  <a:pt x="704849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2550" y="1266126"/>
            <a:ext cx="3770629" cy="7772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900" spc="-240">
                <a:solidFill>
                  <a:srgbClr val="000000"/>
                </a:solidFill>
              </a:rPr>
              <a:t>Q </a:t>
            </a:r>
            <a:r>
              <a:rPr dirty="0" sz="4900" spc="-5">
                <a:solidFill>
                  <a:srgbClr val="000000"/>
                </a:solidFill>
              </a:rPr>
              <a:t>U </a:t>
            </a:r>
            <a:r>
              <a:rPr dirty="0" sz="4900" spc="-480">
                <a:solidFill>
                  <a:srgbClr val="000000"/>
                </a:solidFill>
              </a:rPr>
              <a:t>E </a:t>
            </a:r>
            <a:r>
              <a:rPr dirty="0" sz="4900" spc="-150">
                <a:solidFill>
                  <a:srgbClr val="000000"/>
                </a:solidFill>
              </a:rPr>
              <a:t>S </a:t>
            </a:r>
            <a:r>
              <a:rPr dirty="0" sz="4900" spc="-265">
                <a:solidFill>
                  <a:srgbClr val="000000"/>
                </a:solidFill>
              </a:rPr>
              <a:t>T </a:t>
            </a:r>
            <a:r>
              <a:rPr dirty="0" sz="4900" spc="365">
                <a:solidFill>
                  <a:srgbClr val="000000"/>
                </a:solidFill>
              </a:rPr>
              <a:t>I</a:t>
            </a:r>
            <a:r>
              <a:rPr dirty="0" sz="4900" spc="-434">
                <a:solidFill>
                  <a:srgbClr val="000000"/>
                </a:solidFill>
              </a:rPr>
              <a:t> </a:t>
            </a:r>
            <a:r>
              <a:rPr dirty="0" sz="4900" spc="-240">
                <a:solidFill>
                  <a:srgbClr val="000000"/>
                </a:solidFill>
              </a:rPr>
              <a:t>O </a:t>
            </a:r>
            <a:r>
              <a:rPr dirty="0" sz="4900" spc="-135">
                <a:solidFill>
                  <a:srgbClr val="000000"/>
                </a:solidFill>
              </a:rPr>
              <a:t>N </a:t>
            </a:r>
            <a:r>
              <a:rPr dirty="0" sz="4900" spc="-150">
                <a:solidFill>
                  <a:srgbClr val="000000"/>
                </a:solidFill>
              </a:rPr>
              <a:t>S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3892550" y="2448236"/>
            <a:ext cx="5676265" cy="3902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6515">
              <a:lnSpc>
                <a:spcPct val="115599"/>
              </a:lnSpc>
              <a:spcBef>
                <a:spcPts val="95"/>
              </a:spcBef>
              <a:tabLst>
                <a:tab pos="736600" algn="l"/>
                <a:tab pos="1212215" algn="l"/>
                <a:tab pos="1316355" algn="l"/>
                <a:tab pos="1841500" algn="l"/>
                <a:tab pos="2181225" algn="l"/>
                <a:tab pos="2905760" algn="l"/>
                <a:tab pos="3439795" algn="l"/>
                <a:tab pos="4540250" algn="l"/>
              </a:tabLst>
            </a:pPr>
            <a:r>
              <a:rPr dirty="0" sz="2000" spc="55">
                <a:latin typeface="Arial Black"/>
                <a:cs typeface="Arial Black"/>
              </a:rPr>
              <a:t>H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325">
                <a:latin typeface="Arial Black"/>
                <a:cs typeface="Arial Black"/>
              </a:rPr>
              <a:t>w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625">
                <a:latin typeface="Arial Black"/>
                <a:cs typeface="Arial Black"/>
              </a:rPr>
              <a:t> 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-120">
                <a:latin typeface="Arial Black"/>
                <a:cs typeface="Arial Black"/>
              </a:rPr>
              <a:t>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30">
                <a:latin typeface="Arial Black"/>
                <a:cs typeface="Arial Black"/>
              </a:rPr>
              <a:t>y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100">
                <a:latin typeface="Arial Black"/>
                <a:cs typeface="Arial Black"/>
              </a:rPr>
              <a:t>u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5">
                <a:latin typeface="Arial Black"/>
                <a:cs typeface="Arial Black"/>
              </a:rPr>
              <a:t>g</a:t>
            </a:r>
            <a:r>
              <a:rPr dirty="0" sz="2000" spc="-100">
                <a:latin typeface="Arial Black"/>
                <a:cs typeface="Arial Black"/>
              </a:rPr>
              <a:t>n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40">
                <a:latin typeface="Arial Black"/>
                <a:cs typeface="Arial Black"/>
              </a:rPr>
              <a:t>f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70">
                <a:latin typeface="Arial Black"/>
                <a:cs typeface="Arial Black"/>
              </a:rPr>
              <a:t>r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155">
                <a:latin typeface="Arial Black"/>
                <a:cs typeface="Arial Black"/>
              </a:rPr>
              <a:t>g  </a:t>
            </a:r>
            <a:r>
              <a:rPr dirty="0" sz="2000" spc="30">
                <a:latin typeface="Arial Black"/>
                <a:cs typeface="Arial Black"/>
              </a:rPr>
              <a:t>only	</a:t>
            </a:r>
            <a:r>
              <a:rPr dirty="0" sz="2000" spc="-5">
                <a:latin typeface="Arial Black"/>
                <a:cs typeface="Arial Black"/>
              </a:rPr>
              <a:t>the		</a:t>
            </a:r>
            <a:r>
              <a:rPr dirty="0" sz="2000" spc="-25">
                <a:latin typeface="Arial Black"/>
                <a:cs typeface="Arial Black"/>
              </a:rPr>
              <a:t>same	</a:t>
            </a:r>
            <a:r>
              <a:rPr dirty="0" sz="2000" spc="-15">
                <a:latin typeface="Arial Black"/>
                <a:cs typeface="Arial Black"/>
              </a:rPr>
              <a:t>core	</a:t>
            </a:r>
            <a:r>
              <a:rPr dirty="0" sz="2000" spc="55">
                <a:latin typeface="Arial Black"/>
                <a:cs typeface="Arial Black"/>
              </a:rPr>
              <a:t>problem?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42950" algn="l"/>
                <a:tab pos="1352550" algn="l"/>
                <a:tab pos="1981835" algn="l"/>
                <a:tab pos="3676015" algn="l"/>
              </a:tabLst>
            </a:pPr>
            <a:r>
              <a:rPr dirty="0" sz="2000" spc="-50">
                <a:latin typeface="Arial Black"/>
                <a:cs typeface="Arial Black"/>
              </a:rPr>
              <a:t>How	</a:t>
            </a:r>
            <a:r>
              <a:rPr dirty="0" sz="2000" spc="-70">
                <a:latin typeface="Arial Black"/>
                <a:cs typeface="Arial Black"/>
              </a:rPr>
              <a:t>can	</a:t>
            </a:r>
            <a:r>
              <a:rPr dirty="0" sz="2000" spc="15">
                <a:latin typeface="Arial Black"/>
                <a:cs typeface="Arial Black"/>
              </a:rPr>
              <a:t>you	</a:t>
            </a:r>
            <a:r>
              <a:rPr dirty="0" sz="2000" spc="10">
                <a:latin typeface="Arial Black"/>
                <a:cs typeface="Arial Black"/>
              </a:rPr>
              <a:t>seamlessly	</a:t>
            </a:r>
            <a:r>
              <a:rPr dirty="0" sz="2000" spc="40">
                <a:latin typeface="Arial Black"/>
                <a:cs typeface="Arial Black"/>
              </a:rPr>
              <a:t>integrate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  <a:tabLst>
                <a:tab pos="1157605" algn="l"/>
                <a:tab pos="1802130" algn="l"/>
                <a:tab pos="2941955" algn="l"/>
                <a:tab pos="3627754" algn="l"/>
                <a:tab pos="4271010" algn="l"/>
              </a:tabLst>
            </a:pP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5">
                <a:latin typeface="Arial Black"/>
                <a:cs typeface="Arial Black"/>
              </a:rPr>
              <a:t>g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-120">
                <a:latin typeface="Arial Black"/>
                <a:cs typeface="Arial Black"/>
              </a:rPr>
              <a:t>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-204">
                <a:latin typeface="Arial Black"/>
                <a:cs typeface="Arial Black"/>
              </a:rPr>
              <a:t>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60">
                <a:latin typeface="Arial Black"/>
                <a:cs typeface="Arial Black"/>
              </a:rPr>
              <a:t>t</a:t>
            </a:r>
            <a:r>
              <a:rPr dirty="0" sz="2000" spc="140">
                <a:latin typeface="Arial Black"/>
                <a:cs typeface="Arial Black"/>
              </a:rPr>
              <a:t>f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-360">
                <a:latin typeface="Arial Black"/>
                <a:cs typeface="Arial Black"/>
              </a:rPr>
              <a:t>?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15240">
              <a:lnSpc>
                <a:spcPct val="115599"/>
              </a:lnSpc>
              <a:spcBef>
                <a:spcPts val="5"/>
              </a:spcBef>
              <a:tabLst>
                <a:tab pos="1047115" algn="l"/>
                <a:tab pos="1248410" algn="l"/>
                <a:tab pos="2028825" algn="l"/>
                <a:tab pos="2127250" algn="l"/>
                <a:tab pos="2436495" algn="l"/>
                <a:tab pos="2607945" algn="l"/>
                <a:tab pos="3016250" algn="l"/>
                <a:tab pos="3891915" algn="l"/>
                <a:tab pos="3931285" algn="l"/>
                <a:tab pos="4236720" algn="l"/>
                <a:tab pos="4493895" algn="l"/>
                <a:tab pos="5175885" algn="l"/>
              </a:tabLst>
            </a:pPr>
            <a:r>
              <a:rPr dirty="0" sz="2000" spc="45">
                <a:latin typeface="Arial Black"/>
                <a:cs typeface="Arial Black"/>
              </a:rPr>
              <a:t>Where	</a:t>
            </a:r>
            <a:r>
              <a:rPr dirty="0" sz="2000" spc="30">
                <a:latin typeface="Arial Black"/>
                <a:cs typeface="Arial Black"/>
              </a:rPr>
              <a:t>would	</a:t>
            </a:r>
            <a:r>
              <a:rPr dirty="0" sz="2000" spc="-5">
                <a:latin typeface="Arial Black"/>
                <a:cs typeface="Arial Black"/>
              </a:rPr>
              <a:t>the	</a:t>
            </a:r>
            <a:r>
              <a:rPr dirty="0" sz="2000" spc="5">
                <a:latin typeface="Arial Black"/>
                <a:cs typeface="Arial Black"/>
              </a:rPr>
              <a:t>backend		</a:t>
            </a:r>
            <a:r>
              <a:rPr dirty="0" sz="2000" spc="-45">
                <a:latin typeface="Arial Black"/>
                <a:cs typeface="Arial Black"/>
              </a:rPr>
              <a:t>get	</a:t>
            </a:r>
            <a:r>
              <a:rPr dirty="0" sz="2000" spc="60">
                <a:latin typeface="Arial Black"/>
                <a:cs typeface="Arial Black"/>
              </a:rPr>
              <a:t>info	</a:t>
            </a:r>
            <a:r>
              <a:rPr dirty="0" sz="2000" spc="-30">
                <a:latin typeface="Arial Black"/>
                <a:cs typeface="Arial Black"/>
              </a:rPr>
              <a:t>to  </a:t>
            </a:r>
            <a:r>
              <a:rPr dirty="0" sz="2000" spc="5">
                <a:latin typeface="Arial Black"/>
                <a:cs typeface="Arial Black"/>
              </a:rPr>
              <a:t>process	</a:t>
            </a:r>
            <a:r>
              <a:rPr dirty="0" sz="2000">
                <a:latin typeface="Arial Black"/>
                <a:cs typeface="Arial Black"/>
              </a:rPr>
              <a:t>ideas		</a:t>
            </a:r>
            <a:r>
              <a:rPr dirty="0" sz="2000" spc="-160">
                <a:latin typeface="Arial Black"/>
                <a:cs typeface="Arial Black"/>
              </a:rPr>
              <a:t>i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100">
                <a:latin typeface="Arial Black"/>
                <a:cs typeface="Arial Black"/>
              </a:rPr>
              <a:t>f	</a:t>
            </a:r>
            <a:r>
              <a:rPr dirty="0" sz="2000" spc="-5">
                <a:latin typeface="Arial Black"/>
                <a:cs typeface="Arial Black"/>
              </a:rPr>
              <a:t>the	</a:t>
            </a:r>
            <a:r>
              <a:rPr dirty="0" sz="2000" spc="65">
                <a:latin typeface="Arial Black"/>
                <a:cs typeface="Arial Black"/>
              </a:rPr>
              <a:t>input	</a:t>
            </a:r>
            <a:r>
              <a:rPr dirty="0" sz="2000" spc="-160">
                <a:latin typeface="Arial Black"/>
                <a:cs typeface="Arial Black"/>
              </a:rPr>
              <a:t>i</a:t>
            </a:r>
            <a:r>
              <a:rPr dirty="0" sz="2000" spc="-425">
                <a:latin typeface="Arial Black"/>
                <a:cs typeface="Arial Black"/>
              </a:rPr>
              <a:t> </a:t>
            </a:r>
            <a:r>
              <a:rPr dirty="0" sz="2000" spc="-265">
                <a:latin typeface="Arial Black"/>
                <a:cs typeface="Arial Black"/>
              </a:rPr>
              <a:t>s	</a:t>
            </a:r>
            <a:r>
              <a:rPr dirty="0" sz="2000" spc="-100">
                <a:latin typeface="Arial Black"/>
                <a:cs typeface="Arial Black"/>
              </a:rPr>
              <a:t>f</a:t>
            </a:r>
            <a:r>
              <a:rPr dirty="0" sz="2000" spc="-490">
                <a:latin typeface="Arial Black"/>
                <a:cs typeface="Arial Black"/>
              </a:rPr>
              <a:t> </a:t>
            </a:r>
            <a:r>
              <a:rPr dirty="0" sz="2000" spc="50">
                <a:latin typeface="Arial Black"/>
                <a:cs typeface="Arial Black"/>
              </a:rPr>
              <a:t>reeform?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01625">
              <a:lnSpc>
                <a:spcPct val="115599"/>
              </a:lnSpc>
              <a:tabLst>
                <a:tab pos="483870" algn="l"/>
                <a:tab pos="925830" algn="l"/>
                <a:tab pos="1129030" algn="l"/>
                <a:tab pos="1827530" algn="l"/>
                <a:tab pos="2018030" algn="l"/>
                <a:tab pos="2919730" algn="l"/>
                <a:tab pos="3097530" algn="l"/>
                <a:tab pos="3658870" algn="l"/>
                <a:tab pos="4117340" algn="l"/>
                <a:tab pos="4661535" algn="l"/>
                <a:tab pos="4836795" algn="l"/>
              </a:tabLst>
            </a:pPr>
            <a:r>
              <a:rPr dirty="0" sz="2000" spc="100">
                <a:latin typeface="Arial Black"/>
                <a:cs typeface="Arial Black"/>
              </a:rPr>
              <a:t>W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-100">
                <a:latin typeface="Arial Black"/>
                <a:cs typeface="Arial Black"/>
              </a:rPr>
              <a:t>n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140">
                <a:latin typeface="Arial Black"/>
                <a:cs typeface="Arial Black"/>
              </a:rPr>
              <a:t>h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140">
                <a:latin typeface="Arial Black"/>
                <a:cs typeface="Arial Black"/>
              </a:rPr>
              <a:t>u</a:t>
            </a:r>
            <a:r>
              <a:rPr dirty="0" sz="2000" spc="80">
                <a:latin typeface="Arial Black"/>
                <a:cs typeface="Arial Black"/>
              </a:rPr>
              <a:t>l</a:t>
            </a:r>
            <a:r>
              <a:rPr dirty="0" sz="2000" spc="-105">
                <a:latin typeface="Arial Black"/>
                <a:cs typeface="Arial Black"/>
              </a:rPr>
              <a:t>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 spc="-430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25">
                <a:latin typeface="Arial Black"/>
                <a:cs typeface="Arial Black"/>
              </a:rPr>
              <a:t>a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-180">
                <a:latin typeface="Arial Black"/>
                <a:cs typeface="Arial Black"/>
              </a:rPr>
              <a:t>t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10">
                <a:latin typeface="Arial Black"/>
                <a:cs typeface="Arial Black"/>
              </a:rPr>
              <a:t>m</a:t>
            </a:r>
            <a:r>
              <a:rPr dirty="0" sz="2000" spc="80">
                <a:latin typeface="Arial Black"/>
                <a:cs typeface="Arial Black"/>
              </a:rPr>
              <a:t>i</a:t>
            </a:r>
            <a:r>
              <a:rPr dirty="0" sz="2000" spc="140">
                <a:latin typeface="Arial Black"/>
                <a:cs typeface="Arial Black"/>
              </a:rPr>
              <a:t>n</a:t>
            </a:r>
            <a:r>
              <a:rPr dirty="0" sz="2000" spc="135">
                <a:latin typeface="Arial Black"/>
                <a:cs typeface="Arial Black"/>
              </a:rPr>
              <a:t>d</a:t>
            </a:r>
            <a:r>
              <a:rPr dirty="0" sz="2000" spc="35">
                <a:latin typeface="Arial Black"/>
                <a:cs typeface="Arial Black"/>
              </a:rPr>
              <a:t>e</a:t>
            </a:r>
            <a:r>
              <a:rPr dirty="0" sz="2000" spc="170">
                <a:latin typeface="Arial Black"/>
                <a:cs typeface="Arial Black"/>
              </a:rPr>
              <a:t>r</a:t>
            </a:r>
            <a:r>
              <a:rPr dirty="0" sz="2000" spc="-25">
                <a:latin typeface="Arial Black"/>
                <a:cs typeface="Arial Black"/>
              </a:rPr>
              <a:t>s</a:t>
            </a:r>
            <a:r>
              <a:rPr dirty="0" sz="2000" spc="-195">
                <a:latin typeface="Arial Black"/>
                <a:cs typeface="Arial Black"/>
              </a:rPr>
              <a:t>"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135">
                <a:latin typeface="Arial Black"/>
                <a:cs typeface="Arial Black"/>
              </a:rPr>
              <a:t>p</a:t>
            </a:r>
            <a:r>
              <a:rPr dirty="0" sz="2000" spc="120">
                <a:latin typeface="Arial Black"/>
                <a:cs typeface="Arial Black"/>
              </a:rPr>
              <a:t>o</a:t>
            </a:r>
            <a:r>
              <a:rPr dirty="0" sz="2000" spc="-70">
                <a:latin typeface="Arial Black"/>
                <a:cs typeface="Arial Black"/>
              </a:rPr>
              <a:t>p  </a:t>
            </a:r>
            <a:r>
              <a:rPr dirty="0" sz="2000" spc="20">
                <a:latin typeface="Arial Black"/>
                <a:cs typeface="Arial Black"/>
              </a:rPr>
              <a:t>up	and	</a:t>
            </a:r>
            <a:r>
              <a:rPr dirty="0" sz="2000" spc="-20">
                <a:latin typeface="Arial Black"/>
                <a:cs typeface="Arial Black"/>
              </a:rPr>
              <a:t>how	</a:t>
            </a:r>
            <a:r>
              <a:rPr dirty="0" sz="2000" spc="60">
                <a:latin typeface="Arial Black"/>
                <a:cs typeface="Arial Black"/>
              </a:rPr>
              <a:t>should	</a:t>
            </a:r>
            <a:r>
              <a:rPr dirty="0" sz="2000" spc="5">
                <a:latin typeface="Arial Black"/>
                <a:cs typeface="Arial Black"/>
              </a:rPr>
              <a:t>they	</a:t>
            </a:r>
            <a:r>
              <a:rPr dirty="0" sz="2000" spc="-35">
                <a:latin typeface="Arial Black"/>
                <a:cs typeface="Arial Black"/>
              </a:rPr>
              <a:t>be	</a:t>
            </a:r>
            <a:r>
              <a:rPr dirty="0" sz="2000" spc="-55">
                <a:latin typeface="Arial Black"/>
                <a:cs typeface="Arial Black"/>
              </a:rPr>
              <a:t>set	</a:t>
            </a:r>
            <a:r>
              <a:rPr dirty="0" sz="2000" spc="-30">
                <a:latin typeface="Arial Black"/>
                <a:cs typeface="Arial Black"/>
              </a:rPr>
              <a:t>up?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96375" y="672"/>
            <a:ext cx="657225" cy="1351280"/>
          </a:xfrm>
          <a:custGeom>
            <a:avLst/>
            <a:gdLst/>
            <a:ahLst/>
            <a:cxnLst/>
            <a:rect l="l" t="t" r="r" b="b"/>
            <a:pathLst>
              <a:path w="657225" h="1351280">
                <a:moveTo>
                  <a:pt x="657224" y="1351205"/>
                </a:moveTo>
                <a:lnTo>
                  <a:pt x="580726" y="1345149"/>
                </a:lnTo>
                <a:lnTo>
                  <a:pt x="534424" y="1336912"/>
                </a:lnTo>
                <a:lnTo>
                  <a:pt x="489255" y="1325580"/>
                </a:lnTo>
                <a:lnTo>
                  <a:pt x="445337" y="1311268"/>
                </a:lnTo>
                <a:lnTo>
                  <a:pt x="402784" y="1294092"/>
                </a:lnTo>
                <a:lnTo>
                  <a:pt x="361711" y="1274167"/>
                </a:lnTo>
                <a:lnTo>
                  <a:pt x="322235" y="1251609"/>
                </a:lnTo>
                <a:lnTo>
                  <a:pt x="284469" y="1226532"/>
                </a:lnTo>
                <a:lnTo>
                  <a:pt x="248530" y="1199051"/>
                </a:lnTo>
                <a:lnTo>
                  <a:pt x="214533" y="1169284"/>
                </a:lnTo>
                <a:lnTo>
                  <a:pt x="182592" y="1137343"/>
                </a:lnTo>
                <a:lnTo>
                  <a:pt x="152825" y="1103346"/>
                </a:lnTo>
                <a:lnTo>
                  <a:pt x="125345" y="1067407"/>
                </a:lnTo>
                <a:lnTo>
                  <a:pt x="100268" y="1029641"/>
                </a:lnTo>
                <a:lnTo>
                  <a:pt x="77709" y="990164"/>
                </a:lnTo>
                <a:lnTo>
                  <a:pt x="57784" y="949092"/>
                </a:lnTo>
                <a:lnTo>
                  <a:pt x="40608" y="906539"/>
                </a:lnTo>
                <a:lnTo>
                  <a:pt x="26297" y="862621"/>
                </a:lnTo>
                <a:lnTo>
                  <a:pt x="14965" y="817453"/>
                </a:lnTo>
                <a:lnTo>
                  <a:pt x="6728" y="771150"/>
                </a:lnTo>
                <a:lnTo>
                  <a:pt x="1701" y="723828"/>
                </a:lnTo>
                <a:lnTo>
                  <a:pt x="0" y="675602"/>
                </a:lnTo>
                <a:lnTo>
                  <a:pt x="1701" y="627376"/>
                </a:lnTo>
                <a:lnTo>
                  <a:pt x="6728" y="580054"/>
                </a:lnTo>
                <a:lnTo>
                  <a:pt x="14965" y="533752"/>
                </a:lnTo>
                <a:lnTo>
                  <a:pt x="26297" y="488583"/>
                </a:lnTo>
                <a:lnTo>
                  <a:pt x="40608" y="444665"/>
                </a:lnTo>
                <a:lnTo>
                  <a:pt x="57784" y="402112"/>
                </a:lnTo>
                <a:lnTo>
                  <a:pt x="77709" y="361039"/>
                </a:lnTo>
                <a:lnTo>
                  <a:pt x="100268" y="321563"/>
                </a:lnTo>
                <a:lnTo>
                  <a:pt x="125345" y="283797"/>
                </a:lnTo>
                <a:lnTo>
                  <a:pt x="152825" y="247858"/>
                </a:lnTo>
                <a:lnTo>
                  <a:pt x="182592" y="213861"/>
                </a:lnTo>
                <a:lnTo>
                  <a:pt x="214533" y="181920"/>
                </a:lnTo>
                <a:lnTo>
                  <a:pt x="248530" y="152153"/>
                </a:lnTo>
                <a:lnTo>
                  <a:pt x="284469" y="124673"/>
                </a:lnTo>
                <a:lnTo>
                  <a:pt x="322235" y="99596"/>
                </a:lnTo>
                <a:lnTo>
                  <a:pt x="361711" y="77037"/>
                </a:lnTo>
                <a:lnTo>
                  <a:pt x="402784" y="57112"/>
                </a:lnTo>
                <a:lnTo>
                  <a:pt x="445337" y="39936"/>
                </a:lnTo>
                <a:lnTo>
                  <a:pt x="489255" y="25625"/>
                </a:lnTo>
                <a:lnTo>
                  <a:pt x="534424" y="14293"/>
                </a:lnTo>
                <a:lnTo>
                  <a:pt x="580726" y="6056"/>
                </a:lnTo>
                <a:lnTo>
                  <a:pt x="628048" y="1029"/>
                </a:lnTo>
                <a:lnTo>
                  <a:pt x="657224" y="0"/>
                </a:lnTo>
                <a:lnTo>
                  <a:pt x="657224" y="289133"/>
                </a:lnTo>
                <a:lnTo>
                  <a:pt x="627715" y="290971"/>
                </a:lnTo>
                <a:lnTo>
                  <a:pt x="580936" y="299805"/>
                </a:lnTo>
                <a:lnTo>
                  <a:pt x="536305" y="314081"/>
                </a:lnTo>
                <a:lnTo>
                  <a:pt x="494187" y="333433"/>
                </a:lnTo>
                <a:lnTo>
                  <a:pt x="454947" y="357494"/>
                </a:lnTo>
                <a:lnTo>
                  <a:pt x="418954" y="385899"/>
                </a:lnTo>
                <a:lnTo>
                  <a:pt x="386571" y="418282"/>
                </a:lnTo>
                <a:lnTo>
                  <a:pt x="358166" y="454275"/>
                </a:lnTo>
                <a:lnTo>
                  <a:pt x="334105" y="493515"/>
                </a:lnTo>
                <a:lnTo>
                  <a:pt x="314753" y="535633"/>
                </a:lnTo>
                <a:lnTo>
                  <a:pt x="300477" y="580264"/>
                </a:lnTo>
                <a:lnTo>
                  <a:pt x="291643" y="627043"/>
                </a:lnTo>
                <a:lnTo>
                  <a:pt x="288617" y="675602"/>
                </a:lnTo>
                <a:lnTo>
                  <a:pt x="291643" y="724162"/>
                </a:lnTo>
                <a:lnTo>
                  <a:pt x="300477" y="770941"/>
                </a:lnTo>
                <a:lnTo>
                  <a:pt x="314753" y="815573"/>
                </a:lnTo>
                <a:lnTo>
                  <a:pt x="334105" y="857692"/>
                </a:lnTo>
                <a:lnTo>
                  <a:pt x="358166" y="896931"/>
                </a:lnTo>
                <a:lnTo>
                  <a:pt x="386571" y="932924"/>
                </a:lnTo>
                <a:lnTo>
                  <a:pt x="418954" y="965307"/>
                </a:lnTo>
                <a:lnTo>
                  <a:pt x="454947" y="993711"/>
                </a:lnTo>
                <a:lnTo>
                  <a:pt x="494187" y="1017773"/>
                </a:lnTo>
                <a:lnTo>
                  <a:pt x="536305" y="1037124"/>
                </a:lnTo>
                <a:lnTo>
                  <a:pt x="580936" y="1051400"/>
                </a:lnTo>
                <a:lnTo>
                  <a:pt x="627715" y="1060234"/>
                </a:lnTo>
                <a:lnTo>
                  <a:pt x="657224" y="1062072"/>
                </a:lnTo>
                <a:lnTo>
                  <a:pt x="657224" y="1351205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071086"/>
            <a:ext cx="609600" cy="1244600"/>
          </a:xfrm>
          <a:custGeom>
            <a:avLst/>
            <a:gdLst/>
            <a:ahLst/>
            <a:cxnLst/>
            <a:rect l="l" t="t" r="r" b="b"/>
            <a:pathLst>
              <a:path w="609600" h="1244600">
                <a:moveTo>
                  <a:pt x="294150" y="1244113"/>
                </a:moveTo>
                <a:lnTo>
                  <a:pt x="0" y="1244113"/>
                </a:lnTo>
                <a:lnTo>
                  <a:pt x="0" y="1053824"/>
                </a:lnTo>
                <a:lnTo>
                  <a:pt x="28663" y="1048411"/>
                </a:lnTo>
                <a:lnTo>
                  <a:pt x="73295" y="1034135"/>
                </a:lnTo>
                <a:lnTo>
                  <a:pt x="115414" y="1014784"/>
                </a:lnTo>
                <a:lnTo>
                  <a:pt x="154653" y="990722"/>
                </a:lnTo>
                <a:lnTo>
                  <a:pt x="190646" y="962318"/>
                </a:lnTo>
                <a:lnTo>
                  <a:pt x="223029" y="929935"/>
                </a:lnTo>
                <a:lnTo>
                  <a:pt x="251433" y="893942"/>
                </a:lnTo>
                <a:lnTo>
                  <a:pt x="275495" y="854703"/>
                </a:lnTo>
                <a:lnTo>
                  <a:pt x="294846" y="812584"/>
                </a:lnTo>
                <a:lnTo>
                  <a:pt x="309122" y="767952"/>
                </a:lnTo>
                <a:lnTo>
                  <a:pt x="317956" y="721173"/>
                </a:lnTo>
                <a:lnTo>
                  <a:pt x="320982" y="672613"/>
                </a:lnTo>
                <a:lnTo>
                  <a:pt x="317956" y="624054"/>
                </a:lnTo>
                <a:lnTo>
                  <a:pt x="309122" y="577275"/>
                </a:lnTo>
                <a:lnTo>
                  <a:pt x="294846" y="532644"/>
                </a:lnTo>
                <a:lnTo>
                  <a:pt x="275495" y="490526"/>
                </a:lnTo>
                <a:lnTo>
                  <a:pt x="251433" y="451286"/>
                </a:lnTo>
                <a:lnTo>
                  <a:pt x="223029" y="415293"/>
                </a:lnTo>
                <a:lnTo>
                  <a:pt x="190646" y="382910"/>
                </a:lnTo>
                <a:lnTo>
                  <a:pt x="154653" y="354505"/>
                </a:lnTo>
                <a:lnTo>
                  <a:pt x="115414" y="330444"/>
                </a:lnTo>
                <a:lnTo>
                  <a:pt x="73295" y="311092"/>
                </a:lnTo>
                <a:lnTo>
                  <a:pt x="28663" y="296816"/>
                </a:lnTo>
                <a:lnTo>
                  <a:pt x="0" y="291403"/>
                </a:lnTo>
                <a:lnTo>
                  <a:pt x="0" y="0"/>
                </a:lnTo>
                <a:lnTo>
                  <a:pt x="75175" y="11304"/>
                </a:lnTo>
                <a:lnTo>
                  <a:pt x="120343" y="22636"/>
                </a:lnTo>
                <a:lnTo>
                  <a:pt x="164261" y="36947"/>
                </a:lnTo>
                <a:lnTo>
                  <a:pt x="206814" y="54123"/>
                </a:lnTo>
                <a:lnTo>
                  <a:pt x="247886" y="74048"/>
                </a:lnTo>
                <a:lnTo>
                  <a:pt x="287363" y="96607"/>
                </a:lnTo>
                <a:lnTo>
                  <a:pt x="325129" y="121684"/>
                </a:lnTo>
                <a:lnTo>
                  <a:pt x="361068" y="149164"/>
                </a:lnTo>
                <a:lnTo>
                  <a:pt x="395065" y="178931"/>
                </a:lnTo>
                <a:lnTo>
                  <a:pt x="427006" y="210872"/>
                </a:lnTo>
                <a:lnTo>
                  <a:pt x="456773" y="244869"/>
                </a:lnTo>
                <a:lnTo>
                  <a:pt x="484254" y="280808"/>
                </a:lnTo>
                <a:lnTo>
                  <a:pt x="509331" y="318574"/>
                </a:lnTo>
                <a:lnTo>
                  <a:pt x="531889" y="358050"/>
                </a:lnTo>
                <a:lnTo>
                  <a:pt x="551814" y="399123"/>
                </a:lnTo>
                <a:lnTo>
                  <a:pt x="568991" y="441676"/>
                </a:lnTo>
                <a:lnTo>
                  <a:pt x="583302" y="485594"/>
                </a:lnTo>
                <a:lnTo>
                  <a:pt x="594634" y="530763"/>
                </a:lnTo>
                <a:lnTo>
                  <a:pt x="602871" y="577065"/>
                </a:lnTo>
                <a:lnTo>
                  <a:pt x="607898" y="624387"/>
                </a:lnTo>
                <a:lnTo>
                  <a:pt x="609599" y="672613"/>
                </a:lnTo>
                <a:lnTo>
                  <a:pt x="607898" y="720839"/>
                </a:lnTo>
                <a:lnTo>
                  <a:pt x="602871" y="768161"/>
                </a:lnTo>
                <a:lnTo>
                  <a:pt x="594634" y="814464"/>
                </a:lnTo>
                <a:lnTo>
                  <a:pt x="583302" y="859632"/>
                </a:lnTo>
                <a:lnTo>
                  <a:pt x="568991" y="903550"/>
                </a:lnTo>
                <a:lnTo>
                  <a:pt x="551814" y="946103"/>
                </a:lnTo>
                <a:lnTo>
                  <a:pt x="531889" y="987175"/>
                </a:lnTo>
                <a:lnTo>
                  <a:pt x="509331" y="1026652"/>
                </a:lnTo>
                <a:lnTo>
                  <a:pt x="484254" y="1064418"/>
                </a:lnTo>
                <a:lnTo>
                  <a:pt x="456773" y="1100357"/>
                </a:lnTo>
                <a:lnTo>
                  <a:pt x="427006" y="1134354"/>
                </a:lnTo>
                <a:lnTo>
                  <a:pt x="395065" y="1166295"/>
                </a:lnTo>
                <a:lnTo>
                  <a:pt x="361068" y="1196062"/>
                </a:lnTo>
                <a:lnTo>
                  <a:pt x="325129" y="1223543"/>
                </a:lnTo>
                <a:lnTo>
                  <a:pt x="294150" y="1244113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271" y="3083972"/>
            <a:ext cx="6819265" cy="1252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50" spc="-425"/>
              <a:t>Q </a:t>
            </a:r>
            <a:r>
              <a:rPr dirty="0" sz="8050" spc="-35"/>
              <a:t>U </a:t>
            </a:r>
            <a:r>
              <a:rPr dirty="0" sz="8050" spc="-805"/>
              <a:t>E </a:t>
            </a:r>
            <a:r>
              <a:rPr dirty="0" sz="8050" spc="-265"/>
              <a:t>S </a:t>
            </a:r>
            <a:r>
              <a:rPr dirty="0" sz="8050" spc="-455"/>
              <a:t>T </a:t>
            </a:r>
            <a:r>
              <a:rPr dirty="0" sz="8050" spc="585"/>
              <a:t>I</a:t>
            </a:r>
            <a:r>
              <a:rPr dirty="0" sz="8050" spc="-660"/>
              <a:t> </a:t>
            </a:r>
            <a:r>
              <a:rPr dirty="0" sz="8050" spc="-425"/>
              <a:t>O </a:t>
            </a:r>
            <a:r>
              <a:rPr dirty="0" sz="8050" spc="-250"/>
              <a:t>N </a:t>
            </a:r>
            <a:r>
              <a:rPr dirty="0" sz="8050" spc="-265"/>
              <a:t>S </a:t>
            </a:r>
            <a:r>
              <a:rPr dirty="0" sz="8050" spc="-140"/>
              <a:t>?</a:t>
            </a:r>
            <a:endParaRPr sz="8050"/>
          </a:p>
        </p:txBody>
      </p:sp>
      <p:sp>
        <p:nvSpPr>
          <p:cNvPr id="3" name="object 3"/>
          <p:cNvSpPr/>
          <p:nvPr/>
        </p:nvSpPr>
        <p:spPr>
          <a:xfrm>
            <a:off x="4208894" y="6743700"/>
            <a:ext cx="1336040" cy="571500"/>
          </a:xfrm>
          <a:custGeom>
            <a:avLst/>
            <a:gdLst/>
            <a:ahLst/>
            <a:cxnLst/>
            <a:rect l="l" t="t" r="r" b="b"/>
            <a:pathLst>
              <a:path w="1336039" h="571500">
                <a:moveTo>
                  <a:pt x="295127" y="571499"/>
                </a:moveTo>
                <a:lnTo>
                  <a:pt x="0" y="571499"/>
                </a:lnTo>
                <a:lnTo>
                  <a:pt x="6595" y="534423"/>
                </a:lnTo>
                <a:lnTo>
                  <a:pt x="17927" y="489255"/>
                </a:lnTo>
                <a:lnTo>
                  <a:pt x="32239" y="445337"/>
                </a:lnTo>
                <a:lnTo>
                  <a:pt x="49415" y="402784"/>
                </a:lnTo>
                <a:lnTo>
                  <a:pt x="69340" y="361711"/>
                </a:lnTo>
                <a:lnTo>
                  <a:pt x="91898" y="322234"/>
                </a:lnTo>
                <a:lnTo>
                  <a:pt x="116975" y="284469"/>
                </a:lnTo>
                <a:lnTo>
                  <a:pt x="144455" y="248530"/>
                </a:lnTo>
                <a:lnTo>
                  <a:pt x="174223" y="214532"/>
                </a:lnTo>
                <a:lnTo>
                  <a:pt x="206163" y="182592"/>
                </a:lnTo>
                <a:lnTo>
                  <a:pt x="240161" y="152824"/>
                </a:lnTo>
                <a:lnTo>
                  <a:pt x="276100" y="125344"/>
                </a:lnTo>
                <a:lnTo>
                  <a:pt x="313865" y="100267"/>
                </a:lnTo>
                <a:lnTo>
                  <a:pt x="353342" y="77709"/>
                </a:lnTo>
                <a:lnTo>
                  <a:pt x="394414" y="57784"/>
                </a:lnTo>
                <a:lnTo>
                  <a:pt x="436968" y="40608"/>
                </a:lnTo>
                <a:lnTo>
                  <a:pt x="480886" y="26296"/>
                </a:lnTo>
                <a:lnTo>
                  <a:pt x="526054" y="14964"/>
                </a:lnTo>
                <a:lnTo>
                  <a:pt x="572357" y="6727"/>
                </a:lnTo>
                <a:lnTo>
                  <a:pt x="619679" y="1700"/>
                </a:lnTo>
                <a:lnTo>
                  <a:pt x="667898" y="0"/>
                </a:lnTo>
                <a:lnTo>
                  <a:pt x="716131" y="1700"/>
                </a:lnTo>
                <a:lnTo>
                  <a:pt x="763453" y="6727"/>
                </a:lnTo>
                <a:lnTo>
                  <a:pt x="809755" y="14964"/>
                </a:lnTo>
                <a:lnTo>
                  <a:pt x="854923" y="26296"/>
                </a:lnTo>
                <a:lnTo>
                  <a:pt x="898841" y="40608"/>
                </a:lnTo>
                <a:lnTo>
                  <a:pt x="941395" y="57784"/>
                </a:lnTo>
                <a:lnTo>
                  <a:pt x="982467" y="77709"/>
                </a:lnTo>
                <a:lnTo>
                  <a:pt x="1021944" y="100267"/>
                </a:lnTo>
                <a:lnTo>
                  <a:pt x="1059709" y="125344"/>
                </a:lnTo>
                <a:lnTo>
                  <a:pt x="1095648" y="152824"/>
                </a:lnTo>
                <a:lnTo>
                  <a:pt x="1129646" y="182592"/>
                </a:lnTo>
                <a:lnTo>
                  <a:pt x="1161586" y="214532"/>
                </a:lnTo>
                <a:lnTo>
                  <a:pt x="1191354" y="248530"/>
                </a:lnTo>
                <a:lnTo>
                  <a:pt x="1218834" y="284469"/>
                </a:lnTo>
                <a:lnTo>
                  <a:pt x="1221589" y="288617"/>
                </a:lnTo>
                <a:lnTo>
                  <a:pt x="667905" y="288617"/>
                </a:lnTo>
                <a:lnTo>
                  <a:pt x="619346" y="291643"/>
                </a:lnTo>
                <a:lnTo>
                  <a:pt x="572567" y="300477"/>
                </a:lnTo>
                <a:lnTo>
                  <a:pt x="527936" y="314753"/>
                </a:lnTo>
                <a:lnTo>
                  <a:pt x="485817" y="334105"/>
                </a:lnTo>
                <a:lnTo>
                  <a:pt x="446578" y="358166"/>
                </a:lnTo>
                <a:lnTo>
                  <a:pt x="410584" y="386571"/>
                </a:lnTo>
                <a:lnTo>
                  <a:pt x="378202" y="418953"/>
                </a:lnTo>
                <a:lnTo>
                  <a:pt x="349797" y="454947"/>
                </a:lnTo>
                <a:lnTo>
                  <a:pt x="325736" y="494186"/>
                </a:lnTo>
                <a:lnTo>
                  <a:pt x="306384" y="536305"/>
                </a:lnTo>
                <a:lnTo>
                  <a:pt x="295127" y="571499"/>
                </a:lnTo>
                <a:close/>
              </a:path>
              <a:path w="1336039" h="571500">
                <a:moveTo>
                  <a:pt x="1335811" y="571499"/>
                </a:moveTo>
                <a:lnTo>
                  <a:pt x="1040684" y="571499"/>
                </a:lnTo>
                <a:lnTo>
                  <a:pt x="1029427" y="536305"/>
                </a:lnTo>
                <a:lnTo>
                  <a:pt x="1010075" y="494186"/>
                </a:lnTo>
                <a:lnTo>
                  <a:pt x="986014" y="454947"/>
                </a:lnTo>
                <a:lnTo>
                  <a:pt x="957609" y="418953"/>
                </a:lnTo>
                <a:lnTo>
                  <a:pt x="925227" y="386571"/>
                </a:lnTo>
                <a:lnTo>
                  <a:pt x="889233" y="358166"/>
                </a:lnTo>
                <a:lnTo>
                  <a:pt x="849994" y="334105"/>
                </a:lnTo>
                <a:lnTo>
                  <a:pt x="807876" y="314753"/>
                </a:lnTo>
                <a:lnTo>
                  <a:pt x="763244" y="300477"/>
                </a:lnTo>
                <a:lnTo>
                  <a:pt x="716465" y="291643"/>
                </a:lnTo>
                <a:lnTo>
                  <a:pt x="667905" y="288617"/>
                </a:lnTo>
                <a:lnTo>
                  <a:pt x="1221589" y="288617"/>
                </a:lnTo>
                <a:lnTo>
                  <a:pt x="1243911" y="322234"/>
                </a:lnTo>
                <a:lnTo>
                  <a:pt x="1266470" y="361711"/>
                </a:lnTo>
                <a:lnTo>
                  <a:pt x="1286395" y="402784"/>
                </a:lnTo>
                <a:lnTo>
                  <a:pt x="1303571" y="445337"/>
                </a:lnTo>
                <a:lnTo>
                  <a:pt x="1317883" y="489255"/>
                </a:lnTo>
                <a:lnTo>
                  <a:pt x="1329215" y="534423"/>
                </a:lnTo>
                <a:lnTo>
                  <a:pt x="1335811" y="57149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753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51" y="0"/>
                </a:lnTo>
                <a:lnTo>
                  <a:pt x="2438351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824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51" y="0"/>
                </a:lnTo>
                <a:lnTo>
                  <a:pt x="2438351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8413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73" y="0"/>
                </a:lnTo>
                <a:lnTo>
                  <a:pt x="2438373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13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73" y="0"/>
                </a:lnTo>
                <a:lnTo>
                  <a:pt x="2438373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7122" y="805687"/>
            <a:ext cx="538353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122170" algn="l"/>
              </a:tabLst>
            </a:pPr>
            <a:r>
              <a:rPr dirty="0" sz="5000" spc="-270"/>
              <a:t>T </a:t>
            </a:r>
            <a:r>
              <a:rPr dirty="0" sz="5000" spc="-490"/>
              <a:t>E</a:t>
            </a:r>
            <a:r>
              <a:rPr dirty="0" sz="5000" spc="-204"/>
              <a:t> </a:t>
            </a:r>
            <a:r>
              <a:rPr dirty="0" sz="5000" spc="-190"/>
              <a:t>A</a:t>
            </a:r>
            <a:r>
              <a:rPr dirty="0" sz="5000" spc="-229"/>
              <a:t> </a:t>
            </a:r>
            <a:r>
              <a:rPr dirty="0" sz="5000" spc="125"/>
              <a:t>M	M </a:t>
            </a:r>
            <a:r>
              <a:rPr dirty="0" sz="5000" spc="-490"/>
              <a:t>E </a:t>
            </a:r>
            <a:r>
              <a:rPr dirty="0" sz="5000" spc="125"/>
              <a:t>M </a:t>
            </a:r>
            <a:r>
              <a:rPr dirty="0" sz="5000" spc="-5"/>
              <a:t>B </a:t>
            </a:r>
            <a:r>
              <a:rPr dirty="0" sz="5000" spc="-490"/>
              <a:t>E </a:t>
            </a:r>
            <a:r>
              <a:rPr dirty="0" sz="5000" spc="55"/>
              <a:t>R</a:t>
            </a:r>
            <a:r>
              <a:rPr dirty="0" sz="5000" spc="-770"/>
              <a:t> </a:t>
            </a:r>
            <a:r>
              <a:rPr dirty="0" sz="5000" spc="-150"/>
              <a:t>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270073" y="2751454"/>
            <a:ext cx="187388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95" b="1">
                <a:latin typeface="Lucida Sans"/>
                <a:cs typeface="Lucida Sans"/>
              </a:rPr>
              <a:t>PETER</a:t>
            </a:r>
            <a:r>
              <a:rPr dirty="0" sz="1700" spc="240" b="1">
                <a:latin typeface="Lucida Sans"/>
                <a:cs typeface="Lucida Sans"/>
              </a:rPr>
              <a:t> </a:t>
            </a:r>
            <a:r>
              <a:rPr dirty="0" sz="1700" spc="150" b="1">
                <a:latin typeface="Lucida Sans"/>
                <a:cs typeface="Lucida Sans"/>
              </a:rPr>
              <a:t>HANSEL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0043" y="2751454"/>
            <a:ext cx="149161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40" b="1">
                <a:latin typeface="Lucida Sans"/>
                <a:cs typeface="Lucida Sans"/>
              </a:rPr>
              <a:t>NIK</a:t>
            </a:r>
            <a:r>
              <a:rPr dirty="0" sz="1700" spc="240" b="1">
                <a:latin typeface="Lucida Sans"/>
                <a:cs typeface="Lucida Sans"/>
              </a:rPr>
              <a:t> </a:t>
            </a:r>
            <a:r>
              <a:rPr dirty="0" sz="1700" spc="120" b="1">
                <a:latin typeface="Lucida Sans"/>
                <a:cs typeface="Lucida Sans"/>
              </a:rPr>
              <a:t>MARDA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0594" y="2751454"/>
            <a:ext cx="184785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20" b="1">
                <a:latin typeface="Lucida Sans"/>
                <a:cs typeface="Lucida Sans"/>
              </a:rPr>
              <a:t>JASON</a:t>
            </a:r>
            <a:r>
              <a:rPr dirty="0" sz="1700" spc="245" b="1">
                <a:latin typeface="Lucida Sans"/>
                <a:cs typeface="Lucida Sans"/>
              </a:rPr>
              <a:t> </a:t>
            </a:r>
            <a:r>
              <a:rPr dirty="0" sz="1700" spc="150" b="1">
                <a:latin typeface="Lucida Sans"/>
                <a:cs typeface="Lucida Sans"/>
              </a:rPr>
              <a:t>PRINCE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2160" y="2751454"/>
            <a:ext cx="168021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85" b="1">
                <a:latin typeface="Lucida Sans"/>
                <a:cs typeface="Lucida Sans"/>
              </a:rPr>
              <a:t>WILLIAM</a:t>
            </a:r>
            <a:r>
              <a:rPr dirty="0" sz="1700" spc="229" b="1">
                <a:latin typeface="Lucida Sans"/>
                <a:cs typeface="Lucida Sans"/>
              </a:rPr>
              <a:t> </a:t>
            </a:r>
            <a:r>
              <a:rPr dirty="0" sz="1700" spc="130" b="1">
                <a:latin typeface="Lucida Sans"/>
                <a:cs typeface="Lucida Sans"/>
              </a:rPr>
              <a:t>YIN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6700" y="3238500"/>
            <a:ext cx="1905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86050" y="3228975"/>
            <a:ext cx="1895475" cy="1914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91425" y="3238500"/>
            <a:ext cx="1914525" cy="1914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39553" y="5369153"/>
            <a:ext cx="221488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5080" indent="-273050">
              <a:lnSpc>
                <a:spcPct val="116700"/>
              </a:lnSpc>
              <a:spcBef>
                <a:spcPts val="95"/>
              </a:spcBef>
            </a:pPr>
            <a:r>
              <a:rPr dirty="0" sz="1500" spc="10" b="1">
                <a:latin typeface="Lucida Sans"/>
                <a:cs typeface="Lucida Sans"/>
              </a:rPr>
              <a:t>CS/ </a:t>
            </a:r>
            <a:r>
              <a:rPr dirty="0" sz="1500" spc="90" b="1">
                <a:latin typeface="Lucida Sans"/>
                <a:cs typeface="Lucida Sans"/>
              </a:rPr>
              <a:t>MATH </a:t>
            </a:r>
            <a:r>
              <a:rPr dirty="0" sz="1500" spc="-100" b="1">
                <a:latin typeface="Lucida Sans"/>
                <a:cs typeface="Lucida Sans"/>
              </a:rPr>
              <a:t>+ </a:t>
            </a:r>
            <a:r>
              <a:rPr dirty="0" sz="1500" spc="130" b="1">
                <a:latin typeface="Lucida Sans"/>
                <a:cs typeface="Lucida Sans"/>
              </a:rPr>
              <a:t>POLISCI  </a:t>
            </a:r>
            <a:r>
              <a:rPr dirty="0" sz="1500" spc="95" b="1">
                <a:latin typeface="Lucida Sans"/>
                <a:cs typeface="Lucida Sans"/>
              </a:rPr>
              <a:t>CLASS </a:t>
            </a:r>
            <a:r>
              <a:rPr dirty="0" sz="1500" spc="55" b="1">
                <a:latin typeface="Lucida Sans"/>
                <a:cs typeface="Lucida Sans"/>
              </a:rPr>
              <a:t>OF</a:t>
            </a:r>
            <a:r>
              <a:rPr dirty="0" sz="1500" spc="420" b="1">
                <a:latin typeface="Lucida Sans"/>
                <a:cs typeface="Lucida Sans"/>
              </a:rPr>
              <a:t> </a:t>
            </a:r>
            <a:r>
              <a:rPr dirty="0" sz="1500" spc="35" b="1">
                <a:latin typeface="Lucida Sans"/>
                <a:cs typeface="Lucida Sans"/>
              </a:rPr>
              <a:t>2021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71553" y="5369153"/>
            <a:ext cx="223583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5275" marR="5080" indent="-283210">
              <a:lnSpc>
                <a:spcPct val="116700"/>
              </a:lnSpc>
              <a:spcBef>
                <a:spcPts val="95"/>
              </a:spcBef>
            </a:pPr>
            <a:r>
              <a:rPr dirty="0" sz="1500" spc="135" b="1">
                <a:latin typeface="Lucida Sans"/>
                <a:cs typeface="Lucida Sans"/>
              </a:rPr>
              <a:t>SYMBOLIC </a:t>
            </a:r>
            <a:r>
              <a:rPr dirty="0" sz="1500" spc="105" b="1">
                <a:latin typeface="Lucida Sans"/>
                <a:cs typeface="Lucida Sans"/>
              </a:rPr>
              <a:t>SYSTEMS  </a:t>
            </a:r>
            <a:r>
              <a:rPr dirty="0" sz="1500" spc="95" b="1">
                <a:latin typeface="Lucida Sans"/>
                <a:cs typeface="Lucida Sans"/>
              </a:rPr>
              <a:t>CLASS </a:t>
            </a:r>
            <a:r>
              <a:rPr dirty="0" sz="1500" spc="55" b="1">
                <a:latin typeface="Lucida Sans"/>
                <a:cs typeface="Lucida Sans"/>
              </a:rPr>
              <a:t>OF</a:t>
            </a:r>
            <a:r>
              <a:rPr dirty="0" sz="1500" spc="420" b="1">
                <a:latin typeface="Lucida Sans"/>
                <a:cs typeface="Lucida Sans"/>
              </a:rPr>
              <a:t> </a:t>
            </a:r>
            <a:r>
              <a:rPr dirty="0" sz="1500" spc="35" b="1">
                <a:latin typeface="Lucida Sans"/>
                <a:cs typeface="Lucida Sans"/>
              </a:rPr>
              <a:t>2019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73205" y="5369153"/>
            <a:ext cx="2120265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37490" marR="5080" indent="-225425">
              <a:lnSpc>
                <a:spcPct val="116700"/>
              </a:lnSpc>
              <a:spcBef>
                <a:spcPts val="95"/>
              </a:spcBef>
            </a:pPr>
            <a:r>
              <a:rPr dirty="0" sz="1500" spc="10" b="1">
                <a:latin typeface="Lucida Sans"/>
                <a:cs typeface="Lucida Sans"/>
              </a:rPr>
              <a:t>CS/ </a:t>
            </a:r>
            <a:r>
              <a:rPr dirty="0" sz="1500" spc="90" b="1">
                <a:latin typeface="Lucida Sans"/>
                <a:cs typeface="Lucida Sans"/>
              </a:rPr>
              <a:t>MATH </a:t>
            </a:r>
            <a:r>
              <a:rPr dirty="0" sz="1500" spc="-100" b="1">
                <a:latin typeface="Lucida Sans"/>
                <a:cs typeface="Lucida Sans"/>
              </a:rPr>
              <a:t>+ </a:t>
            </a:r>
            <a:r>
              <a:rPr dirty="0" sz="1500" spc="140" b="1">
                <a:latin typeface="Lucida Sans"/>
                <a:cs typeface="Lucida Sans"/>
              </a:rPr>
              <a:t>NEURO  </a:t>
            </a:r>
            <a:r>
              <a:rPr dirty="0" sz="1500" spc="95" b="1">
                <a:latin typeface="Lucida Sans"/>
                <a:cs typeface="Lucida Sans"/>
              </a:rPr>
              <a:t>CLASS </a:t>
            </a:r>
            <a:r>
              <a:rPr dirty="0" sz="1500" spc="55" b="1">
                <a:latin typeface="Lucida Sans"/>
                <a:cs typeface="Lucida Sans"/>
              </a:rPr>
              <a:t>OF</a:t>
            </a:r>
            <a:r>
              <a:rPr dirty="0" sz="1500" spc="415" b="1">
                <a:latin typeface="Lucida Sans"/>
                <a:cs typeface="Lucida Sans"/>
              </a:rPr>
              <a:t> </a:t>
            </a:r>
            <a:r>
              <a:rPr dirty="0" sz="1500" spc="35" b="1">
                <a:latin typeface="Lucida Sans"/>
                <a:cs typeface="Lucida Sans"/>
              </a:rPr>
              <a:t>2021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278" y="5369153"/>
            <a:ext cx="204978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2565" marR="5080" indent="-190500">
              <a:lnSpc>
                <a:spcPct val="116700"/>
              </a:lnSpc>
              <a:spcBef>
                <a:spcPts val="95"/>
              </a:spcBef>
            </a:pPr>
            <a:r>
              <a:rPr dirty="0" sz="1500" spc="10" b="1">
                <a:latin typeface="Lucida Sans"/>
                <a:cs typeface="Lucida Sans"/>
              </a:rPr>
              <a:t>CS/ </a:t>
            </a:r>
            <a:r>
              <a:rPr dirty="0" sz="1500" spc="90" b="1">
                <a:latin typeface="Lucida Sans"/>
                <a:cs typeface="Lucida Sans"/>
              </a:rPr>
              <a:t>MATH </a:t>
            </a:r>
            <a:r>
              <a:rPr dirty="0" sz="1500" spc="-100" b="1">
                <a:latin typeface="Lucida Sans"/>
                <a:cs typeface="Lucida Sans"/>
              </a:rPr>
              <a:t>+ </a:t>
            </a:r>
            <a:r>
              <a:rPr dirty="0" sz="1500" spc="135" b="1">
                <a:latin typeface="Lucida Sans"/>
                <a:cs typeface="Lucida Sans"/>
              </a:rPr>
              <a:t>MUSIC  </a:t>
            </a:r>
            <a:r>
              <a:rPr dirty="0" sz="1500" spc="95" b="1">
                <a:latin typeface="Lucida Sans"/>
                <a:cs typeface="Lucida Sans"/>
              </a:rPr>
              <a:t>CLASS </a:t>
            </a:r>
            <a:r>
              <a:rPr dirty="0" sz="1500" spc="55" b="1">
                <a:latin typeface="Lucida Sans"/>
                <a:cs typeface="Lucida Sans"/>
              </a:rPr>
              <a:t>OF</a:t>
            </a:r>
            <a:r>
              <a:rPr dirty="0" sz="1500" spc="409" b="1">
                <a:latin typeface="Lucida Sans"/>
                <a:cs typeface="Lucida Sans"/>
              </a:rPr>
              <a:t> </a:t>
            </a:r>
            <a:r>
              <a:rPr dirty="0" sz="1500" spc="35" b="1">
                <a:latin typeface="Lucida Sans"/>
                <a:cs typeface="Lucida Sans"/>
              </a:rPr>
              <a:t>2021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33975" y="3228975"/>
            <a:ext cx="1905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0850"/>
            <a:ext cx="676275" cy="1352550"/>
          </a:xfrm>
          <a:custGeom>
            <a:avLst/>
            <a:gdLst/>
            <a:ahLst/>
            <a:cxnLst/>
            <a:rect l="l" t="t" r="r" b="b"/>
            <a:pathLst>
              <a:path w="676275" h="1352550">
                <a:moveTo>
                  <a:pt x="6" y="1352549"/>
                </a:moveTo>
                <a:lnTo>
                  <a:pt x="4" y="1063931"/>
                </a:lnTo>
                <a:lnTo>
                  <a:pt x="48560" y="1060906"/>
                </a:lnTo>
                <a:lnTo>
                  <a:pt x="95338" y="1052072"/>
                </a:lnTo>
                <a:lnTo>
                  <a:pt x="139970" y="1037796"/>
                </a:lnTo>
                <a:lnTo>
                  <a:pt x="182089" y="1018445"/>
                </a:lnTo>
                <a:lnTo>
                  <a:pt x="221328" y="994383"/>
                </a:lnTo>
                <a:lnTo>
                  <a:pt x="257321" y="965979"/>
                </a:lnTo>
                <a:lnTo>
                  <a:pt x="289704" y="933596"/>
                </a:lnTo>
                <a:lnTo>
                  <a:pt x="318108" y="897603"/>
                </a:lnTo>
                <a:lnTo>
                  <a:pt x="342170" y="858364"/>
                </a:lnTo>
                <a:lnTo>
                  <a:pt x="361521" y="816245"/>
                </a:lnTo>
                <a:lnTo>
                  <a:pt x="375797" y="771613"/>
                </a:lnTo>
                <a:lnTo>
                  <a:pt x="384631" y="724834"/>
                </a:lnTo>
                <a:lnTo>
                  <a:pt x="387657" y="676274"/>
                </a:lnTo>
                <a:lnTo>
                  <a:pt x="384631" y="627715"/>
                </a:lnTo>
                <a:lnTo>
                  <a:pt x="375797" y="580936"/>
                </a:lnTo>
                <a:lnTo>
                  <a:pt x="361521" y="536305"/>
                </a:lnTo>
                <a:lnTo>
                  <a:pt x="342170" y="494187"/>
                </a:lnTo>
                <a:lnTo>
                  <a:pt x="318108" y="454947"/>
                </a:lnTo>
                <a:lnTo>
                  <a:pt x="289704" y="418954"/>
                </a:lnTo>
                <a:lnTo>
                  <a:pt x="257321" y="386571"/>
                </a:lnTo>
                <a:lnTo>
                  <a:pt x="221328" y="358166"/>
                </a:lnTo>
                <a:lnTo>
                  <a:pt x="182089" y="334105"/>
                </a:lnTo>
                <a:lnTo>
                  <a:pt x="139970" y="314753"/>
                </a:lnTo>
                <a:lnTo>
                  <a:pt x="95338" y="300477"/>
                </a:lnTo>
                <a:lnTo>
                  <a:pt x="48560" y="291643"/>
                </a:lnTo>
                <a:lnTo>
                  <a:pt x="1" y="288618"/>
                </a:lnTo>
                <a:lnTo>
                  <a:pt x="0" y="0"/>
                </a:lnTo>
                <a:lnTo>
                  <a:pt x="48225" y="1701"/>
                </a:lnTo>
                <a:lnTo>
                  <a:pt x="95547" y="6728"/>
                </a:lnTo>
                <a:lnTo>
                  <a:pt x="141850" y="14965"/>
                </a:lnTo>
                <a:lnTo>
                  <a:pt x="187018" y="26297"/>
                </a:lnTo>
                <a:lnTo>
                  <a:pt x="230936" y="40608"/>
                </a:lnTo>
                <a:lnTo>
                  <a:pt x="273489" y="57784"/>
                </a:lnTo>
                <a:lnTo>
                  <a:pt x="314561" y="77709"/>
                </a:lnTo>
                <a:lnTo>
                  <a:pt x="354038" y="100268"/>
                </a:lnTo>
                <a:lnTo>
                  <a:pt x="391804" y="125345"/>
                </a:lnTo>
                <a:lnTo>
                  <a:pt x="427743" y="152825"/>
                </a:lnTo>
                <a:lnTo>
                  <a:pt x="461740" y="182592"/>
                </a:lnTo>
                <a:lnTo>
                  <a:pt x="493681" y="214533"/>
                </a:lnTo>
                <a:lnTo>
                  <a:pt x="523448" y="248530"/>
                </a:lnTo>
                <a:lnTo>
                  <a:pt x="550929" y="284469"/>
                </a:lnTo>
                <a:lnTo>
                  <a:pt x="576006" y="322235"/>
                </a:lnTo>
                <a:lnTo>
                  <a:pt x="598564" y="361711"/>
                </a:lnTo>
                <a:lnTo>
                  <a:pt x="618489" y="402784"/>
                </a:lnTo>
                <a:lnTo>
                  <a:pt x="635666" y="445337"/>
                </a:lnTo>
                <a:lnTo>
                  <a:pt x="649977" y="489255"/>
                </a:lnTo>
                <a:lnTo>
                  <a:pt x="661309" y="534424"/>
                </a:lnTo>
                <a:lnTo>
                  <a:pt x="669546" y="580726"/>
                </a:lnTo>
                <a:lnTo>
                  <a:pt x="674573" y="628048"/>
                </a:lnTo>
                <a:lnTo>
                  <a:pt x="676274" y="676274"/>
                </a:lnTo>
                <a:lnTo>
                  <a:pt x="674573" y="724500"/>
                </a:lnTo>
                <a:lnTo>
                  <a:pt x="669546" y="771822"/>
                </a:lnTo>
                <a:lnTo>
                  <a:pt x="661309" y="818125"/>
                </a:lnTo>
                <a:lnTo>
                  <a:pt x="649977" y="863293"/>
                </a:lnTo>
                <a:lnTo>
                  <a:pt x="635666" y="907211"/>
                </a:lnTo>
                <a:lnTo>
                  <a:pt x="618489" y="949764"/>
                </a:lnTo>
                <a:lnTo>
                  <a:pt x="598564" y="990836"/>
                </a:lnTo>
                <a:lnTo>
                  <a:pt x="576006" y="1030313"/>
                </a:lnTo>
                <a:lnTo>
                  <a:pt x="550929" y="1068079"/>
                </a:lnTo>
                <a:lnTo>
                  <a:pt x="523448" y="1104018"/>
                </a:lnTo>
                <a:lnTo>
                  <a:pt x="493681" y="1138015"/>
                </a:lnTo>
                <a:lnTo>
                  <a:pt x="461740" y="1169956"/>
                </a:lnTo>
                <a:lnTo>
                  <a:pt x="427743" y="1199723"/>
                </a:lnTo>
                <a:lnTo>
                  <a:pt x="391804" y="1227204"/>
                </a:lnTo>
                <a:lnTo>
                  <a:pt x="354038" y="1252281"/>
                </a:lnTo>
                <a:lnTo>
                  <a:pt x="314561" y="1274839"/>
                </a:lnTo>
                <a:lnTo>
                  <a:pt x="273489" y="1294764"/>
                </a:lnTo>
                <a:lnTo>
                  <a:pt x="230936" y="1311940"/>
                </a:lnTo>
                <a:lnTo>
                  <a:pt x="187018" y="1326252"/>
                </a:lnTo>
                <a:lnTo>
                  <a:pt x="141850" y="1337584"/>
                </a:lnTo>
                <a:lnTo>
                  <a:pt x="95547" y="1345821"/>
                </a:lnTo>
                <a:lnTo>
                  <a:pt x="48225" y="1350848"/>
                </a:lnTo>
                <a:lnTo>
                  <a:pt x="6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5769" y="2480956"/>
            <a:ext cx="4608195" cy="20497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1941830" algn="l"/>
                <a:tab pos="2699385" algn="l"/>
              </a:tabLst>
            </a:pPr>
            <a:r>
              <a:rPr dirty="0" sz="5000" spc="370">
                <a:solidFill>
                  <a:srgbClr val="212121"/>
                </a:solidFill>
              </a:rPr>
              <a:t>I </a:t>
            </a:r>
            <a:r>
              <a:rPr dirty="0" sz="5000" spc="-15">
                <a:solidFill>
                  <a:srgbClr val="212121"/>
                </a:solidFill>
              </a:rPr>
              <a:t>D</a:t>
            </a:r>
            <a:r>
              <a:rPr dirty="0" sz="5000" spc="-844">
                <a:solidFill>
                  <a:srgbClr val="212121"/>
                </a:solidFill>
              </a:rPr>
              <a:t> </a:t>
            </a:r>
            <a:r>
              <a:rPr dirty="0" sz="5000" spc="-490">
                <a:solidFill>
                  <a:srgbClr val="212121"/>
                </a:solidFill>
              </a:rPr>
              <a:t>E</a:t>
            </a:r>
            <a:r>
              <a:rPr dirty="0" sz="5000" spc="-240">
                <a:solidFill>
                  <a:srgbClr val="212121"/>
                </a:solidFill>
              </a:rPr>
              <a:t> </a:t>
            </a:r>
            <a:r>
              <a:rPr dirty="0" sz="5000" spc="-190">
                <a:solidFill>
                  <a:srgbClr val="212121"/>
                </a:solidFill>
              </a:rPr>
              <a:t>A	</a:t>
            </a:r>
            <a:r>
              <a:rPr dirty="0" sz="5000" spc="-95">
                <a:solidFill>
                  <a:srgbClr val="212121"/>
                </a:solidFill>
              </a:rPr>
              <a:t>&amp;	</a:t>
            </a:r>
            <a:r>
              <a:rPr dirty="0" sz="5000" spc="-265">
                <a:solidFill>
                  <a:srgbClr val="212121"/>
                </a:solidFill>
              </a:rPr>
              <a:t>G </a:t>
            </a:r>
            <a:r>
              <a:rPr dirty="0" sz="5000" spc="-245">
                <a:solidFill>
                  <a:srgbClr val="212121"/>
                </a:solidFill>
              </a:rPr>
              <a:t>O </a:t>
            </a:r>
            <a:r>
              <a:rPr dirty="0" sz="5000" spc="-190">
                <a:solidFill>
                  <a:srgbClr val="212121"/>
                </a:solidFill>
              </a:rPr>
              <a:t>A</a:t>
            </a:r>
            <a:r>
              <a:rPr dirty="0" sz="5000" spc="-270">
                <a:solidFill>
                  <a:srgbClr val="212121"/>
                </a:solidFill>
              </a:rPr>
              <a:t> </a:t>
            </a:r>
            <a:r>
              <a:rPr dirty="0" sz="5000" spc="-280">
                <a:solidFill>
                  <a:srgbClr val="212121"/>
                </a:solidFill>
              </a:rPr>
              <a:t>L</a:t>
            </a:r>
            <a:endParaRPr sz="5000"/>
          </a:p>
          <a:p>
            <a:pPr algn="ctr">
              <a:lnSpc>
                <a:spcPct val="100000"/>
              </a:lnSpc>
              <a:spcBef>
                <a:spcPts val="3900"/>
              </a:spcBef>
            </a:pPr>
            <a:r>
              <a:rPr dirty="0" sz="5000" spc="125">
                <a:solidFill>
                  <a:srgbClr val="212121"/>
                </a:solidFill>
              </a:rPr>
              <a:t>M </a:t>
            </a:r>
            <a:r>
              <a:rPr dirty="0" sz="5000" spc="-190">
                <a:solidFill>
                  <a:srgbClr val="212121"/>
                </a:solidFill>
              </a:rPr>
              <a:t>A </a:t>
            </a:r>
            <a:r>
              <a:rPr dirty="0" sz="5000" spc="-140">
                <a:solidFill>
                  <a:srgbClr val="212121"/>
                </a:solidFill>
              </a:rPr>
              <a:t>N </a:t>
            </a:r>
            <a:r>
              <a:rPr dirty="0" sz="5000" spc="-190">
                <a:solidFill>
                  <a:srgbClr val="212121"/>
                </a:solidFill>
              </a:rPr>
              <a:t>A </a:t>
            </a:r>
            <a:r>
              <a:rPr dirty="0" sz="5000" spc="-265">
                <a:solidFill>
                  <a:srgbClr val="212121"/>
                </a:solidFill>
              </a:rPr>
              <a:t>G </a:t>
            </a:r>
            <a:r>
              <a:rPr dirty="0" sz="5000" spc="-490">
                <a:solidFill>
                  <a:srgbClr val="212121"/>
                </a:solidFill>
              </a:rPr>
              <a:t>E </a:t>
            </a:r>
            <a:r>
              <a:rPr dirty="0" sz="5000" spc="125">
                <a:solidFill>
                  <a:srgbClr val="212121"/>
                </a:solidFill>
              </a:rPr>
              <a:t>M </a:t>
            </a:r>
            <a:r>
              <a:rPr dirty="0" sz="5000" spc="-490">
                <a:solidFill>
                  <a:srgbClr val="212121"/>
                </a:solidFill>
              </a:rPr>
              <a:t>E </a:t>
            </a:r>
            <a:r>
              <a:rPr dirty="0" sz="5000" spc="-140">
                <a:solidFill>
                  <a:srgbClr val="212121"/>
                </a:solidFill>
              </a:rPr>
              <a:t>N</a:t>
            </a:r>
            <a:r>
              <a:rPr dirty="0" sz="5000" spc="-680">
                <a:solidFill>
                  <a:srgbClr val="212121"/>
                </a:solidFill>
              </a:rPr>
              <a:t> </a:t>
            </a:r>
            <a:r>
              <a:rPr dirty="0" sz="5000" spc="-270">
                <a:solidFill>
                  <a:srgbClr val="212121"/>
                </a:solidFill>
              </a:rPr>
              <a:t>T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9058275" y="2990850"/>
            <a:ext cx="695325" cy="1352550"/>
          </a:xfrm>
          <a:custGeom>
            <a:avLst/>
            <a:gdLst/>
            <a:ahLst/>
            <a:cxnLst/>
            <a:rect l="l" t="t" r="r" b="b"/>
            <a:pathLst>
              <a:path w="695325" h="1352550">
                <a:moveTo>
                  <a:pt x="676280" y="1352549"/>
                </a:moveTo>
                <a:lnTo>
                  <a:pt x="628048" y="1350848"/>
                </a:lnTo>
                <a:lnTo>
                  <a:pt x="580726" y="1345821"/>
                </a:lnTo>
                <a:lnTo>
                  <a:pt x="534423" y="1337584"/>
                </a:lnTo>
                <a:lnTo>
                  <a:pt x="489255" y="1326252"/>
                </a:lnTo>
                <a:lnTo>
                  <a:pt x="445336" y="1311940"/>
                </a:lnTo>
                <a:lnTo>
                  <a:pt x="402783" y="1294764"/>
                </a:lnTo>
                <a:lnTo>
                  <a:pt x="361711" y="1274839"/>
                </a:lnTo>
                <a:lnTo>
                  <a:pt x="322234" y="1252281"/>
                </a:lnTo>
                <a:lnTo>
                  <a:pt x="284468" y="1227204"/>
                </a:lnTo>
                <a:lnTo>
                  <a:pt x="248529" y="1199723"/>
                </a:lnTo>
                <a:lnTo>
                  <a:pt x="214532" y="1169956"/>
                </a:lnTo>
                <a:lnTo>
                  <a:pt x="182592" y="1138015"/>
                </a:lnTo>
                <a:lnTo>
                  <a:pt x="152824" y="1104018"/>
                </a:lnTo>
                <a:lnTo>
                  <a:pt x="125344" y="1068079"/>
                </a:lnTo>
                <a:lnTo>
                  <a:pt x="100267" y="1030313"/>
                </a:lnTo>
                <a:lnTo>
                  <a:pt x="77708" y="990836"/>
                </a:lnTo>
                <a:lnTo>
                  <a:pt x="57783" y="949764"/>
                </a:lnTo>
                <a:lnTo>
                  <a:pt x="40607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0" y="724500"/>
                </a:lnTo>
                <a:lnTo>
                  <a:pt x="0" y="676274"/>
                </a:lnTo>
                <a:lnTo>
                  <a:pt x="1700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7" y="445337"/>
                </a:lnTo>
                <a:lnTo>
                  <a:pt x="57783" y="402784"/>
                </a:lnTo>
                <a:lnTo>
                  <a:pt x="77708" y="361711"/>
                </a:lnTo>
                <a:lnTo>
                  <a:pt x="100267" y="322235"/>
                </a:lnTo>
                <a:lnTo>
                  <a:pt x="125344" y="284469"/>
                </a:lnTo>
                <a:lnTo>
                  <a:pt x="152824" y="248530"/>
                </a:lnTo>
                <a:lnTo>
                  <a:pt x="182592" y="214533"/>
                </a:lnTo>
                <a:lnTo>
                  <a:pt x="214532" y="182592"/>
                </a:lnTo>
                <a:lnTo>
                  <a:pt x="248529" y="152825"/>
                </a:lnTo>
                <a:lnTo>
                  <a:pt x="284468" y="125345"/>
                </a:lnTo>
                <a:lnTo>
                  <a:pt x="322234" y="100268"/>
                </a:lnTo>
                <a:lnTo>
                  <a:pt x="361711" y="77709"/>
                </a:lnTo>
                <a:lnTo>
                  <a:pt x="402783" y="57784"/>
                </a:lnTo>
                <a:lnTo>
                  <a:pt x="445336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695324" y="672"/>
                </a:lnTo>
                <a:lnTo>
                  <a:pt x="695324" y="288617"/>
                </a:lnTo>
                <a:lnTo>
                  <a:pt x="676274" y="288617"/>
                </a:lnTo>
                <a:lnTo>
                  <a:pt x="627714" y="291643"/>
                </a:lnTo>
                <a:lnTo>
                  <a:pt x="580936" y="300477"/>
                </a:lnTo>
                <a:lnTo>
                  <a:pt x="536304" y="314753"/>
                </a:lnTo>
                <a:lnTo>
                  <a:pt x="494186" y="334105"/>
                </a:lnTo>
                <a:lnTo>
                  <a:pt x="454947" y="358166"/>
                </a:lnTo>
                <a:lnTo>
                  <a:pt x="418953" y="386571"/>
                </a:lnTo>
                <a:lnTo>
                  <a:pt x="386570" y="418954"/>
                </a:lnTo>
                <a:lnTo>
                  <a:pt x="358166" y="454947"/>
                </a:lnTo>
                <a:lnTo>
                  <a:pt x="334104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85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4" y="858364"/>
                </a:lnTo>
                <a:lnTo>
                  <a:pt x="358166" y="897603"/>
                </a:lnTo>
                <a:lnTo>
                  <a:pt x="386570" y="933596"/>
                </a:lnTo>
                <a:lnTo>
                  <a:pt x="418953" y="965979"/>
                </a:lnTo>
                <a:lnTo>
                  <a:pt x="454947" y="994383"/>
                </a:lnTo>
                <a:lnTo>
                  <a:pt x="494186" y="1018445"/>
                </a:lnTo>
                <a:lnTo>
                  <a:pt x="536304" y="1037796"/>
                </a:lnTo>
                <a:lnTo>
                  <a:pt x="580936" y="1052072"/>
                </a:lnTo>
                <a:lnTo>
                  <a:pt x="627714" y="1060906"/>
                </a:lnTo>
                <a:lnTo>
                  <a:pt x="676274" y="1063932"/>
                </a:lnTo>
                <a:lnTo>
                  <a:pt x="695324" y="1063932"/>
                </a:lnTo>
                <a:lnTo>
                  <a:pt x="695324" y="1351877"/>
                </a:lnTo>
                <a:lnTo>
                  <a:pt x="676280" y="1352549"/>
                </a:lnTo>
                <a:close/>
              </a:path>
              <a:path w="695325" h="1352550">
                <a:moveTo>
                  <a:pt x="695324" y="289805"/>
                </a:moveTo>
                <a:lnTo>
                  <a:pt x="676274" y="288617"/>
                </a:lnTo>
                <a:lnTo>
                  <a:pt x="695324" y="288617"/>
                </a:lnTo>
                <a:lnTo>
                  <a:pt x="695324" y="289805"/>
                </a:lnTo>
                <a:close/>
              </a:path>
              <a:path w="695325" h="1352550">
                <a:moveTo>
                  <a:pt x="695324" y="1063932"/>
                </a:moveTo>
                <a:lnTo>
                  <a:pt x="676274" y="1063932"/>
                </a:lnTo>
                <a:lnTo>
                  <a:pt x="695324" y="1062744"/>
                </a:lnTo>
                <a:lnTo>
                  <a:pt x="695324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9868" y="921213"/>
            <a:ext cx="6544945" cy="1299845"/>
          </a:xfrm>
          <a:prstGeom prst="rect"/>
        </p:spPr>
        <p:txBody>
          <a:bodyPr wrap="square" lIns="0" tIns="1866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70"/>
              </a:spcBef>
              <a:tabLst>
                <a:tab pos="2249805" algn="l"/>
                <a:tab pos="3416935" algn="l"/>
              </a:tabLst>
            </a:pPr>
            <a:r>
              <a:rPr dirty="0" sz="5000" spc="105"/>
              <a:t>H </a:t>
            </a:r>
            <a:r>
              <a:rPr dirty="0" sz="5000" spc="-190"/>
              <a:t>A</a:t>
            </a:r>
            <a:r>
              <a:rPr dirty="0" sz="5000" spc="-575"/>
              <a:t> </a:t>
            </a:r>
            <a:r>
              <a:rPr dirty="0" sz="5000" spc="55"/>
              <a:t>R</a:t>
            </a:r>
            <a:r>
              <a:rPr dirty="0" sz="5000" spc="-240"/>
              <a:t> </a:t>
            </a:r>
            <a:r>
              <a:rPr dirty="0" sz="5000" spc="-15"/>
              <a:t>D	</a:t>
            </a:r>
            <a:r>
              <a:rPr dirty="0" sz="5000" spc="-270"/>
              <a:t>T</a:t>
            </a:r>
            <a:r>
              <a:rPr dirty="0" sz="5000" spc="-235"/>
              <a:t> </a:t>
            </a:r>
            <a:r>
              <a:rPr dirty="0" sz="5000" spc="-245"/>
              <a:t>O	</a:t>
            </a:r>
            <a:r>
              <a:rPr dirty="0" sz="5000" spc="135"/>
              <a:t>P </a:t>
            </a:r>
            <a:r>
              <a:rPr dirty="0" sz="5000" spc="55"/>
              <a:t>R </a:t>
            </a:r>
            <a:r>
              <a:rPr dirty="0" sz="5000" spc="-245"/>
              <a:t>O </a:t>
            </a:r>
            <a:r>
              <a:rPr dirty="0" sz="5000" spc="-130"/>
              <a:t>C </a:t>
            </a:r>
            <a:r>
              <a:rPr dirty="0" sz="5000" spc="-490"/>
              <a:t>E </a:t>
            </a:r>
            <a:r>
              <a:rPr dirty="0" sz="5000" spc="-150"/>
              <a:t>S</a:t>
            </a:r>
            <a:r>
              <a:rPr dirty="0" sz="5000" spc="-835"/>
              <a:t> </a:t>
            </a:r>
            <a:r>
              <a:rPr dirty="0" sz="5000" spc="-150"/>
              <a:t>S</a:t>
            </a:r>
            <a:endParaRPr sz="5000"/>
          </a:p>
          <a:p>
            <a:pPr marL="452120">
              <a:lnSpc>
                <a:spcPct val="100000"/>
              </a:lnSpc>
              <a:spcBef>
                <a:spcPts val="500"/>
              </a:spcBef>
            </a:pPr>
            <a:r>
              <a:rPr dirty="0" sz="1800" spc="110" b="1">
                <a:solidFill>
                  <a:srgbClr val="FFB825"/>
                </a:solidFill>
                <a:latin typeface="Lucida Sans"/>
                <a:cs typeface="Lucida Sans"/>
              </a:rPr>
              <a:t>MOST </a:t>
            </a:r>
            <a:r>
              <a:rPr dirty="0" sz="1800" spc="120" b="1">
                <a:solidFill>
                  <a:srgbClr val="FFB825"/>
                </a:solidFill>
                <a:latin typeface="Lucida Sans"/>
                <a:cs typeface="Lucida Sans"/>
              </a:rPr>
              <a:t>IDEAS </a:t>
            </a:r>
            <a:r>
              <a:rPr dirty="0" sz="1800" spc="80" b="1">
                <a:solidFill>
                  <a:srgbClr val="FFB825"/>
                </a:solidFill>
                <a:latin typeface="Lucida Sans"/>
                <a:cs typeface="Lucida Sans"/>
              </a:rPr>
              <a:t>ARE </a:t>
            </a:r>
            <a:r>
              <a:rPr dirty="0" sz="1800" spc="125" b="1">
                <a:solidFill>
                  <a:srgbClr val="FFB825"/>
                </a:solidFill>
                <a:latin typeface="Lucida Sans"/>
                <a:cs typeface="Lucida Sans"/>
              </a:rPr>
              <a:t>FORGOTTEN </a:t>
            </a:r>
            <a:r>
              <a:rPr dirty="0" sz="1800" spc="150" b="1">
                <a:solidFill>
                  <a:srgbClr val="FFB825"/>
                </a:solidFill>
                <a:latin typeface="Lucida Sans"/>
                <a:cs typeface="Lucida Sans"/>
              </a:rPr>
              <a:t>IN </a:t>
            </a:r>
            <a:r>
              <a:rPr dirty="0" sz="1800" spc="-10" b="1">
                <a:solidFill>
                  <a:srgbClr val="FFB825"/>
                </a:solidFill>
                <a:latin typeface="Lucida Sans"/>
                <a:cs typeface="Lucida Sans"/>
              </a:rPr>
              <a:t>48</a:t>
            </a:r>
            <a:r>
              <a:rPr dirty="0" sz="1800" spc="30" b="1">
                <a:solidFill>
                  <a:srgbClr val="FFB825"/>
                </a:solidFill>
                <a:latin typeface="Lucida Sans"/>
                <a:cs typeface="Lucida Sans"/>
              </a:rPr>
              <a:t> </a:t>
            </a:r>
            <a:r>
              <a:rPr dirty="0" sz="1800" spc="150" b="1">
                <a:solidFill>
                  <a:srgbClr val="FFB825"/>
                </a:solidFill>
                <a:latin typeface="Lucida Sans"/>
                <a:cs typeface="Lucida Sans"/>
              </a:rPr>
              <a:t>HOURS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83155" y="0"/>
            <a:ext cx="1349375" cy="628650"/>
          </a:xfrm>
          <a:custGeom>
            <a:avLst/>
            <a:gdLst/>
            <a:ahLst/>
            <a:cxnLst/>
            <a:rect l="l" t="t" r="r" b="b"/>
            <a:pathLst>
              <a:path w="1349375" h="628650">
                <a:moveTo>
                  <a:pt x="674594" y="628649"/>
                </a:moveTo>
                <a:lnTo>
                  <a:pt x="626368" y="626948"/>
                </a:lnTo>
                <a:lnTo>
                  <a:pt x="579046" y="621921"/>
                </a:lnTo>
                <a:lnTo>
                  <a:pt x="532744" y="613684"/>
                </a:lnTo>
                <a:lnTo>
                  <a:pt x="487575" y="602352"/>
                </a:lnTo>
                <a:lnTo>
                  <a:pt x="443657" y="588040"/>
                </a:lnTo>
                <a:lnTo>
                  <a:pt x="401104" y="570864"/>
                </a:lnTo>
                <a:lnTo>
                  <a:pt x="360031" y="550939"/>
                </a:lnTo>
                <a:lnTo>
                  <a:pt x="320555" y="528380"/>
                </a:lnTo>
                <a:lnTo>
                  <a:pt x="282789" y="503303"/>
                </a:lnTo>
                <a:lnTo>
                  <a:pt x="246850" y="475823"/>
                </a:lnTo>
                <a:lnTo>
                  <a:pt x="212853" y="446055"/>
                </a:lnTo>
                <a:lnTo>
                  <a:pt x="180912" y="414115"/>
                </a:lnTo>
                <a:lnTo>
                  <a:pt x="151145" y="380117"/>
                </a:lnTo>
                <a:lnTo>
                  <a:pt x="123665" y="344178"/>
                </a:lnTo>
                <a:lnTo>
                  <a:pt x="98588" y="306413"/>
                </a:lnTo>
                <a:lnTo>
                  <a:pt x="76029" y="266936"/>
                </a:lnTo>
                <a:lnTo>
                  <a:pt x="56104" y="225863"/>
                </a:lnTo>
                <a:lnTo>
                  <a:pt x="38928" y="183310"/>
                </a:lnTo>
                <a:lnTo>
                  <a:pt x="24617" y="139392"/>
                </a:lnTo>
                <a:lnTo>
                  <a:pt x="13285" y="94224"/>
                </a:lnTo>
                <a:lnTo>
                  <a:pt x="5047" y="47921"/>
                </a:lnTo>
                <a:lnTo>
                  <a:pt x="56" y="934"/>
                </a:lnTo>
                <a:lnTo>
                  <a:pt x="0" y="0"/>
                </a:lnTo>
                <a:lnTo>
                  <a:pt x="289905" y="0"/>
                </a:lnTo>
                <a:lnTo>
                  <a:pt x="289963" y="934"/>
                </a:lnTo>
                <a:lnTo>
                  <a:pt x="298797" y="47713"/>
                </a:lnTo>
                <a:lnTo>
                  <a:pt x="313073" y="92344"/>
                </a:lnTo>
                <a:lnTo>
                  <a:pt x="332425" y="134463"/>
                </a:lnTo>
                <a:lnTo>
                  <a:pt x="356486" y="173702"/>
                </a:lnTo>
                <a:lnTo>
                  <a:pt x="384891" y="209696"/>
                </a:lnTo>
                <a:lnTo>
                  <a:pt x="417274" y="242078"/>
                </a:lnTo>
                <a:lnTo>
                  <a:pt x="453267" y="270483"/>
                </a:lnTo>
                <a:lnTo>
                  <a:pt x="492507" y="294544"/>
                </a:lnTo>
                <a:lnTo>
                  <a:pt x="534625" y="313895"/>
                </a:lnTo>
                <a:lnTo>
                  <a:pt x="579256" y="328171"/>
                </a:lnTo>
                <a:lnTo>
                  <a:pt x="626035" y="337005"/>
                </a:lnTo>
                <a:lnTo>
                  <a:pt x="674594" y="340031"/>
                </a:lnTo>
                <a:lnTo>
                  <a:pt x="1228277" y="340031"/>
                </a:lnTo>
                <a:lnTo>
                  <a:pt x="1225524" y="344178"/>
                </a:lnTo>
                <a:lnTo>
                  <a:pt x="1198043" y="380117"/>
                </a:lnTo>
                <a:lnTo>
                  <a:pt x="1168276" y="414115"/>
                </a:lnTo>
                <a:lnTo>
                  <a:pt x="1136335" y="446055"/>
                </a:lnTo>
                <a:lnTo>
                  <a:pt x="1102338" y="475823"/>
                </a:lnTo>
                <a:lnTo>
                  <a:pt x="1066399" y="503303"/>
                </a:lnTo>
                <a:lnTo>
                  <a:pt x="1028633" y="528380"/>
                </a:lnTo>
                <a:lnTo>
                  <a:pt x="989156" y="550939"/>
                </a:lnTo>
                <a:lnTo>
                  <a:pt x="948084" y="570864"/>
                </a:lnTo>
                <a:lnTo>
                  <a:pt x="905531" y="588040"/>
                </a:lnTo>
                <a:lnTo>
                  <a:pt x="861613" y="602352"/>
                </a:lnTo>
                <a:lnTo>
                  <a:pt x="816445" y="613684"/>
                </a:lnTo>
                <a:lnTo>
                  <a:pt x="770142" y="621921"/>
                </a:lnTo>
                <a:lnTo>
                  <a:pt x="722820" y="626948"/>
                </a:lnTo>
                <a:lnTo>
                  <a:pt x="674594" y="628649"/>
                </a:lnTo>
                <a:close/>
              </a:path>
              <a:path w="1349375" h="628650">
                <a:moveTo>
                  <a:pt x="1228277" y="340031"/>
                </a:moveTo>
                <a:lnTo>
                  <a:pt x="674594" y="340031"/>
                </a:lnTo>
                <a:lnTo>
                  <a:pt x="723154" y="337005"/>
                </a:lnTo>
                <a:lnTo>
                  <a:pt x="769933" y="328171"/>
                </a:lnTo>
                <a:lnTo>
                  <a:pt x="814565" y="313895"/>
                </a:lnTo>
                <a:lnTo>
                  <a:pt x="856684" y="294544"/>
                </a:lnTo>
                <a:lnTo>
                  <a:pt x="895923" y="270483"/>
                </a:lnTo>
                <a:lnTo>
                  <a:pt x="931916" y="242078"/>
                </a:lnTo>
                <a:lnTo>
                  <a:pt x="964299" y="209696"/>
                </a:lnTo>
                <a:lnTo>
                  <a:pt x="992703" y="173702"/>
                </a:lnTo>
                <a:lnTo>
                  <a:pt x="1016765" y="134463"/>
                </a:lnTo>
                <a:lnTo>
                  <a:pt x="1036116" y="92344"/>
                </a:lnTo>
                <a:lnTo>
                  <a:pt x="1050392" y="47713"/>
                </a:lnTo>
                <a:lnTo>
                  <a:pt x="1059226" y="934"/>
                </a:lnTo>
                <a:lnTo>
                  <a:pt x="1059284" y="0"/>
                </a:lnTo>
                <a:lnTo>
                  <a:pt x="1349189" y="0"/>
                </a:lnTo>
                <a:lnTo>
                  <a:pt x="1344141" y="47921"/>
                </a:lnTo>
                <a:lnTo>
                  <a:pt x="1335904" y="94224"/>
                </a:lnTo>
                <a:lnTo>
                  <a:pt x="1324572" y="139392"/>
                </a:lnTo>
                <a:lnTo>
                  <a:pt x="1310260" y="183310"/>
                </a:lnTo>
                <a:lnTo>
                  <a:pt x="1293084" y="225863"/>
                </a:lnTo>
                <a:lnTo>
                  <a:pt x="1273159" y="266936"/>
                </a:lnTo>
                <a:lnTo>
                  <a:pt x="1250601" y="306413"/>
                </a:lnTo>
                <a:lnTo>
                  <a:pt x="1228277" y="340031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93649" y="6696075"/>
            <a:ext cx="1347470" cy="619125"/>
          </a:xfrm>
          <a:custGeom>
            <a:avLst/>
            <a:gdLst/>
            <a:ahLst/>
            <a:cxnLst/>
            <a:rect l="l" t="t" r="r" b="b"/>
            <a:pathLst>
              <a:path w="1347470" h="619125">
                <a:moveTo>
                  <a:pt x="290617" y="619124"/>
                </a:moveTo>
                <a:lnTo>
                  <a:pt x="0" y="619124"/>
                </a:lnTo>
                <a:lnTo>
                  <a:pt x="4078" y="580726"/>
                </a:lnTo>
                <a:lnTo>
                  <a:pt x="12315" y="534423"/>
                </a:lnTo>
                <a:lnTo>
                  <a:pt x="23647" y="489255"/>
                </a:lnTo>
                <a:lnTo>
                  <a:pt x="37959" y="445337"/>
                </a:lnTo>
                <a:lnTo>
                  <a:pt x="55135" y="402784"/>
                </a:lnTo>
                <a:lnTo>
                  <a:pt x="75060" y="361711"/>
                </a:lnTo>
                <a:lnTo>
                  <a:pt x="97619" y="322234"/>
                </a:lnTo>
                <a:lnTo>
                  <a:pt x="122695" y="284469"/>
                </a:lnTo>
                <a:lnTo>
                  <a:pt x="150176" y="248530"/>
                </a:lnTo>
                <a:lnTo>
                  <a:pt x="179943" y="214532"/>
                </a:lnTo>
                <a:lnTo>
                  <a:pt x="211883" y="182592"/>
                </a:lnTo>
                <a:lnTo>
                  <a:pt x="245881" y="152824"/>
                </a:lnTo>
                <a:lnTo>
                  <a:pt x="281820" y="125344"/>
                </a:lnTo>
                <a:lnTo>
                  <a:pt x="319585" y="100267"/>
                </a:lnTo>
                <a:lnTo>
                  <a:pt x="359062" y="77709"/>
                </a:lnTo>
                <a:lnTo>
                  <a:pt x="400135" y="57784"/>
                </a:lnTo>
                <a:lnTo>
                  <a:pt x="442688" y="40608"/>
                </a:lnTo>
                <a:lnTo>
                  <a:pt x="486606" y="26296"/>
                </a:lnTo>
                <a:lnTo>
                  <a:pt x="531774" y="14964"/>
                </a:lnTo>
                <a:lnTo>
                  <a:pt x="578077" y="6727"/>
                </a:lnTo>
                <a:lnTo>
                  <a:pt x="625399" y="1700"/>
                </a:lnTo>
                <a:lnTo>
                  <a:pt x="673618" y="0"/>
                </a:lnTo>
                <a:lnTo>
                  <a:pt x="721851" y="1700"/>
                </a:lnTo>
                <a:lnTo>
                  <a:pt x="769173" y="6727"/>
                </a:lnTo>
                <a:lnTo>
                  <a:pt x="815475" y="14964"/>
                </a:lnTo>
                <a:lnTo>
                  <a:pt x="860644" y="26296"/>
                </a:lnTo>
                <a:lnTo>
                  <a:pt x="904562" y="40608"/>
                </a:lnTo>
                <a:lnTo>
                  <a:pt x="947115" y="57784"/>
                </a:lnTo>
                <a:lnTo>
                  <a:pt x="988187" y="77709"/>
                </a:lnTo>
                <a:lnTo>
                  <a:pt x="1027664" y="100267"/>
                </a:lnTo>
                <a:lnTo>
                  <a:pt x="1065430" y="125344"/>
                </a:lnTo>
                <a:lnTo>
                  <a:pt x="1101369" y="152824"/>
                </a:lnTo>
                <a:lnTo>
                  <a:pt x="1135366" y="182592"/>
                </a:lnTo>
                <a:lnTo>
                  <a:pt x="1167306" y="214532"/>
                </a:lnTo>
                <a:lnTo>
                  <a:pt x="1197074" y="248530"/>
                </a:lnTo>
                <a:lnTo>
                  <a:pt x="1224554" y="284469"/>
                </a:lnTo>
                <a:lnTo>
                  <a:pt x="1227309" y="288617"/>
                </a:lnTo>
                <a:lnTo>
                  <a:pt x="673625" y="288617"/>
                </a:lnTo>
                <a:lnTo>
                  <a:pt x="625066" y="291643"/>
                </a:lnTo>
                <a:lnTo>
                  <a:pt x="578287" y="300477"/>
                </a:lnTo>
                <a:lnTo>
                  <a:pt x="533656" y="314753"/>
                </a:lnTo>
                <a:lnTo>
                  <a:pt x="491537" y="334105"/>
                </a:lnTo>
                <a:lnTo>
                  <a:pt x="452298" y="358166"/>
                </a:lnTo>
                <a:lnTo>
                  <a:pt x="416304" y="386571"/>
                </a:lnTo>
                <a:lnTo>
                  <a:pt x="383922" y="418953"/>
                </a:lnTo>
                <a:lnTo>
                  <a:pt x="355517" y="454947"/>
                </a:lnTo>
                <a:lnTo>
                  <a:pt x="331456" y="494186"/>
                </a:lnTo>
                <a:lnTo>
                  <a:pt x="312104" y="536305"/>
                </a:lnTo>
                <a:lnTo>
                  <a:pt x="297828" y="580936"/>
                </a:lnTo>
                <a:lnTo>
                  <a:pt x="290617" y="619124"/>
                </a:lnTo>
                <a:close/>
              </a:path>
              <a:path w="1347470" h="619125">
                <a:moveTo>
                  <a:pt x="1347251" y="619124"/>
                </a:moveTo>
                <a:lnTo>
                  <a:pt x="1056634" y="619124"/>
                </a:lnTo>
                <a:lnTo>
                  <a:pt x="1049423" y="580936"/>
                </a:lnTo>
                <a:lnTo>
                  <a:pt x="1035147" y="536305"/>
                </a:lnTo>
                <a:lnTo>
                  <a:pt x="1015795" y="494186"/>
                </a:lnTo>
                <a:lnTo>
                  <a:pt x="991734" y="454947"/>
                </a:lnTo>
                <a:lnTo>
                  <a:pt x="963330" y="418953"/>
                </a:lnTo>
                <a:lnTo>
                  <a:pt x="930947" y="386571"/>
                </a:lnTo>
                <a:lnTo>
                  <a:pt x="894954" y="358166"/>
                </a:lnTo>
                <a:lnTo>
                  <a:pt x="855714" y="334105"/>
                </a:lnTo>
                <a:lnTo>
                  <a:pt x="813596" y="314753"/>
                </a:lnTo>
                <a:lnTo>
                  <a:pt x="768964" y="300477"/>
                </a:lnTo>
                <a:lnTo>
                  <a:pt x="722185" y="291643"/>
                </a:lnTo>
                <a:lnTo>
                  <a:pt x="673625" y="288617"/>
                </a:lnTo>
                <a:lnTo>
                  <a:pt x="1227309" y="288617"/>
                </a:lnTo>
                <a:lnTo>
                  <a:pt x="1249632" y="322234"/>
                </a:lnTo>
                <a:lnTo>
                  <a:pt x="1272190" y="361711"/>
                </a:lnTo>
                <a:lnTo>
                  <a:pt x="1292115" y="402784"/>
                </a:lnTo>
                <a:lnTo>
                  <a:pt x="1309291" y="445337"/>
                </a:lnTo>
                <a:lnTo>
                  <a:pt x="1323603" y="489255"/>
                </a:lnTo>
                <a:lnTo>
                  <a:pt x="1334935" y="534423"/>
                </a:lnTo>
                <a:lnTo>
                  <a:pt x="1343172" y="580726"/>
                </a:lnTo>
                <a:lnTo>
                  <a:pt x="1347251" y="619124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957540" y="2967672"/>
            <a:ext cx="1372870" cy="5397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450" spc="10" b="1">
                <a:solidFill>
                  <a:srgbClr val="FFFFFF"/>
                </a:solidFill>
                <a:latin typeface="Lucida Sans"/>
                <a:cs typeface="Lucida Sans"/>
              </a:rPr>
              <a:t>Remembered*</a:t>
            </a:r>
            <a:endParaRPr sz="145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450" spc="-170">
                <a:solidFill>
                  <a:srgbClr val="FFFFFF"/>
                </a:solidFill>
                <a:latin typeface="Arial Black"/>
                <a:cs typeface="Arial Black"/>
              </a:rPr>
              <a:t>30%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8700" y="3011328"/>
            <a:ext cx="1556385" cy="2164080"/>
          </a:xfrm>
          <a:custGeom>
            <a:avLst/>
            <a:gdLst/>
            <a:ahLst/>
            <a:cxnLst/>
            <a:rect l="l" t="t" r="r" b="b"/>
            <a:pathLst>
              <a:path w="1556385" h="2164079">
                <a:moveTo>
                  <a:pt x="1432221" y="2163850"/>
                </a:moveTo>
                <a:lnTo>
                  <a:pt x="0" y="1555908"/>
                </a:lnTo>
                <a:lnTo>
                  <a:pt x="0" y="0"/>
                </a:lnTo>
                <a:lnTo>
                  <a:pt x="48100" y="735"/>
                </a:lnTo>
                <a:lnTo>
                  <a:pt x="96018" y="2940"/>
                </a:lnTo>
                <a:lnTo>
                  <a:pt x="143754" y="6615"/>
                </a:lnTo>
                <a:lnTo>
                  <a:pt x="191307" y="11760"/>
                </a:lnTo>
                <a:lnTo>
                  <a:pt x="238679" y="18375"/>
                </a:lnTo>
                <a:lnTo>
                  <a:pt x="285868" y="26461"/>
                </a:lnTo>
                <a:lnTo>
                  <a:pt x="332875" y="36016"/>
                </a:lnTo>
                <a:lnTo>
                  <a:pt x="379701" y="47041"/>
                </a:lnTo>
                <a:lnTo>
                  <a:pt x="426167" y="59493"/>
                </a:lnTo>
                <a:lnTo>
                  <a:pt x="472098" y="73325"/>
                </a:lnTo>
                <a:lnTo>
                  <a:pt x="517494" y="88538"/>
                </a:lnTo>
                <a:lnTo>
                  <a:pt x="562354" y="105133"/>
                </a:lnTo>
                <a:lnTo>
                  <a:pt x="606679" y="123108"/>
                </a:lnTo>
                <a:lnTo>
                  <a:pt x="650469" y="142465"/>
                </a:lnTo>
                <a:lnTo>
                  <a:pt x="693723" y="163203"/>
                </a:lnTo>
                <a:lnTo>
                  <a:pt x="736442" y="185323"/>
                </a:lnTo>
                <a:lnTo>
                  <a:pt x="778465" y="208737"/>
                </a:lnTo>
                <a:lnTo>
                  <a:pt x="819631" y="233360"/>
                </a:lnTo>
                <a:lnTo>
                  <a:pt x="859942" y="259192"/>
                </a:lnTo>
                <a:lnTo>
                  <a:pt x="899396" y="286232"/>
                </a:lnTo>
                <a:lnTo>
                  <a:pt x="937994" y="314481"/>
                </a:lnTo>
                <a:lnTo>
                  <a:pt x="975736" y="343939"/>
                </a:lnTo>
                <a:lnTo>
                  <a:pt x="1012622" y="374606"/>
                </a:lnTo>
                <a:lnTo>
                  <a:pt x="1048651" y="406481"/>
                </a:lnTo>
                <a:lnTo>
                  <a:pt x="1083689" y="439443"/>
                </a:lnTo>
                <a:lnTo>
                  <a:pt x="1117603" y="473368"/>
                </a:lnTo>
                <a:lnTo>
                  <a:pt x="1150391" y="508256"/>
                </a:lnTo>
                <a:lnTo>
                  <a:pt x="1182053" y="544107"/>
                </a:lnTo>
                <a:lnTo>
                  <a:pt x="1212590" y="580922"/>
                </a:lnTo>
                <a:lnTo>
                  <a:pt x="1242002" y="618699"/>
                </a:lnTo>
                <a:lnTo>
                  <a:pt x="1270289" y="657440"/>
                </a:lnTo>
                <a:lnTo>
                  <a:pt x="1297450" y="697145"/>
                </a:lnTo>
                <a:lnTo>
                  <a:pt x="1323385" y="737660"/>
                </a:lnTo>
                <a:lnTo>
                  <a:pt x="1347994" y="778836"/>
                </a:lnTo>
                <a:lnTo>
                  <a:pt x="1371276" y="820670"/>
                </a:lnTo>
                <a:lnTo>
                  <a:pt x="1393233" y="863164"/>
                </a:lnTo>
                <a:lnTo>
                  <a:pt x="1413862" y="906318"/>
                </a:lnTo>
                <a:lnTo>
                  <a:pt x="1433166" y="950131"/>
                </a:lnTo>
                <a:lnTo>
                  <a:pt x="1451143" y="994604"/>
                </a:lnTo>
                <a:lnTo>
                  <a:pt x="1467793" y="1039736"/>
                </a:lnTo>
                <a:lnTo>
                  <a:pt x="1483057" y="1085356"/>
                </a:lnTo>
                <a:lnTo>
                  <a:pt x="1496873" y="1131292"/>
                </a:lnTo>
                <a:lnTo>
                  <a:pt x="1509243" y="1177543"/>
                </a:lnTo>
                <a:lnTo>
                  <a:pt x="1520165" y="1224111"/>
                </a:lnTo>
                <a:lnTo>
                  <a:pt x="1529640" y="1270994"/>
                </a:lnTo>
                <a:lnTo>
                  <a:pt x="1537668" y="1318194"/>
                </a:lnTo>
                <a:lnTo>
                  <a:pt x="1544248" y="1365709"/>
                </a:lnTo>
                <a:lnTo>
                  <a:pt x="1549381" y="1413540"/>
                </a:lnTo>
                <a:lnTo>
                  <a:pt x="1553050" y="1461506"/>
                </a:lnTo>
                <a:lnTo>
                  <a:pt x="1555239" y="1509424"/>
                </a:lnTo>
                <a:lnTo>
                  <a:pt x="1555947" y="1557296"/>
                </a:lnTo>
                <a:lnTo>
                  <a:pt x="1555175" y="1605121"/>
                </a:lnTo>
                <a:lnTo>
                  <a:pt x="1552922" y="1652899"/>
                </a:lnTo>
                <a:lnTo>
                  <a:pt x="1549188" y="1700631"/>
                </a:lnTo>
                <a:lnTo>
                  <a:pt x="1543974" y="1748315"/>
                </a:lnTo>
                <a:lnTo>
                  <a:pt x="1537279" y="1795953"/>
                </a:lnTo>
                <a:lnTo>
                  <a:pt x="1529132" y="1843363"/>
                </a:lnTo>
                <a:lnTo>
                  <a:pt x="1519561" y="1890368"/>
                </a:lnTo>
                <a:lnTo>
                  <a:pt x="1508565" y="1936965"/>
                </a:lnTo>
                <a:lnTo>
                  <a:pt x="1496145" y="1983155"/>
                </a:lnTo>
                <a:lnTo>
                  <a:pt x="1482300" y="2028939"/>
                </a:lnTo>
                <a:lnTo>
                  <a:pt x="1467032" y="2074316"/>
                </a:lnTo>
                <a:lnTo>
                  <a:pt x="1450338" y="2119287"/>
                </a:lnTo>
                <a:lnTo>
                  <a:pt x="1432221" y="216385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82866" y="3011328"/>
            <a:ext cx="3035935" cy="3112135"/>
          </a:xfrm>
          <a:custGeom>
            <a:avLst/>
            <a:gdLst/>
            <a:ahLst/>
            <a:cxnLst/>
            <a:rect l="l" t="t" r="r" b="b"/>
            <a:pathLst>
              <a:path w="3035935" h="3112135">
                <a:moveTo>
                  <a:pt x="1550759" y="3111809"/>
                </a:moveTo>
                <a:lnTo>
                  <a:pt x="1479487" y="3109944"/>
                </a:lnTo>
                <a:lnTo>
                  <a:pt x="1408413" y="3104818"/>
                </a:lnTo>
                <a:lnTo>
                  <a:pt x="1337612" y="3096438"/>
                </a:lnTo>
                <a:lnTo>
                  <a:pt x="1267305" y="3084831"/>
                </a:lnTo>
                <a:lnTo>
                  <a:pt x="1197567" y="3070008"/>
                </a:lnTo>
                <a:lnTo>
                  <a:pt x="1128617" y="3052016"/>
                </a:lnTo>
                <a:lnTo>
                  <a:pt x="1060527" y="3030874"/>
                </a:lnTo>
                <a:lnTo>
                  <a:pt x="993513" y="3006649"/>
                </a:lnTo>
                <a:lnTo>
                  <a:pt x="927644" y="2979366"/>
                </a:lnTo>
                <a:lnTo>
                  <a:pt x="863127" y="2949110"/>
                </a:lnTo>
                <a:lnTo>
                  <a:pt x="800031" y="2915914"/>
                </a:lnTo>
                <a:lnTo>
                  <a:pt x="738554" y="2879882"/>
                </a:lnTo>
                <a:lnTo>
                  <a:pt x="678760" y="2841052"/>
                </a:lnTo>
                <a:lnTo>
                  <a:pt x="620837" y="2799546"/>
                </a:lnTo>
                <a:lnTo>
                  <a:pt x="564846" y="2755407"/>
                </a:lnTo>
                <a:lnTo>
                  <a:pt x="510965" y="2708776"/>
                </a:lnTo>
                <a:lnTo>
                  <a:pt x="459248" y="2659699"/>
                </a:lnTo>
                <a:lnTo>
                  <a:pt x="409859" y="2608333"/>
                </a:lnTo>
                <a:lnTo>
                  <a:pt x="362850" y="2554730"/>
                </a:lnTo>
                <a:lnTo>
                  <a:pt x="318368" y="2499060"/>
                </a:lnTo>
                <a:lnTo>
                  <a:pt x="276461" y="2441380"/>
                </a:lnTo>
                <a:lnTo>
                  <a:pt x="237260" y="2381873"/>
                </a:lnTo>
                <a:lnTo>
                  <a:pt x="200806" y="2320601"/>
                </a:lnTo>
                <a:lnTo>
                  <a:pt x="167215" y="2257757"/>
                </a:lnTo>
                <a:lnTo>
                  <a:pt x="136520" y="2193407"/>
                </a:lnTo>
                <a:lnTo>
                  <a:pt x="108820" y="2127753"/>
                </a:lnTo>
                <a:lnTo>
                  <a:pt x="84143" y="2060864"/>
                </a:lnTo>
                <a:lnTo>
                  <a:pt x="62566" y="1992950"/>
                </a:lnTo>
                <a:lnTo>
                  <a:pt x="44112" y="1924084"/>
                </a:lnTo>
                <a:lnTo>
                  <a:pt x="28840" y="1854481"/>
                </a:lnTo>
                <a:lnTo>
                  <a:pt x="16766" y="1784215"/>
                </a:lnTo>
                <a:lnTo>
                  <a:pt x="7926" y="1713506"/>
                </a:lnTo>
                <a:lnTo>
                  <a:pt x="2332" y="1642430"/>
                </a:lnTo>
                <a:lnTo>
                  <a:pt x="0" y="1571210"/>
                </a:lnTo>
                <a:lnTo>
                  <a:pt x="58" y="1535560"/>
                </a:lnTo>
                <a:lnTo>
                  <a:pt x="2621" y="1464328"/>
                </a:lnTo>
                <a:lnTo>
                  <a:pt x="8446" y="1393290"/>
                </a:lnTo>
                <a:lnTo>
                  <a:pt x="17518" y="1322591"/>
                </a:lnTo>
                <a:lnTo>
                  <a:pt x="29820" y="1252381"/>
                </a:lnTo>
                <a:lnTo>
                  <a:pt x="45323" y="1182809"/>
                </a:lnTo>
                <a:lnTo>
                  <a:pt x="63998" y="1114020"/>
                </a:lnTo>
                <a:lnTo>
                  <a:pt x="85801" y="1046158"/>
                </a:lnTo>
                <a:lnTo>
                  <a:pt x="110691" y="979367"/>
                </a:lnTo>
                <a:lnTo>
                  <a:pt x="138613" y="913785"/>
                </a:lnTo>
                <a:lnTo>
                  <a:pt x="169510" y="849551"/>
                </a:lnTo>
                <a:lnTo>
                  <a:pt x="203315" y="786799"/>
                </a:lnTo>
                <a:lnTo>
                  <a:pt x="239960" y="725662"/>
                </a:lnTo>
                <a:lnTo>
                  <a:pt x="279365" y="666266"/>
                </a:lnTo>
                <a:lnTo>
                  <a:pt x="321450" y="608738"/>
                </a:lnTo>
                <a:lnTo>
                  <a:pt x="366125" y="553197"/>
                </a:lnTo>
                <a:lnTo>
                  <a:pt x="413297" y="499762"/>
                </a:lnTo>
                <a:lnTo>
                  <a:pt x="462866" y="448542"/>
                </a:lnTo>
                <a:lnTo>
                  <a:pt x="514730" y="399647"/>
                </a:lnTo>
                <a:lnTo>
                  <a:pt x="568777" y="353178"/>
                </a:lnTo>
                <a:lnTo>
                  <a:pt x="624897" y="309234"/>
                </a:lnTo>
                <a:lnTo>
                  <a:pt x="682970" y="267905"/>
                </a:lnTo>
                <a:lnTo>
                  <a:pt x="742876" y="229281"/>
                </a:lnTo>
                <a:lnTo>
                  <a:pt x="804486" y="193439"/>
                </a:lnTo>
                <a:lnTo>
                  <a:pt x="867675" y="160458"/>
                </a:lnTo>
                <a:lnTo>
                  <a:pt x="932307" y="130404"/>
                </a:lnTo>
                <a:lnTo>
                  <a:pt x="998248" y="103343"/>
                </a:lnTo>
                <a:lnTo>
                  <a:pt x="1065358" y="79330"/>
                </a:lnTo>
                <a:lnTo>
                  <a:pt x="1133498" y="58416"/>
                </a:lnTo>
                <a:lnTo>
                  <a:pt x="1202525" y="40644"/>
                </a:lnTo>
                <a:lnTo>
                  <a:pt x="1272293" y="26054"/>
                </a:lnTo>
                <a:lnTo>
                  <a:pt x="1342656" y="14672"/>
                </a:lnTo>
                <a:lnTo>
                  <a:pt x="1413466" y="6527"/>
                </a:lnTo>
                <a:lnTo>
                  <a:pt x="1484575" y="1631"/>
                </a:lnTo>
                <a:lnTo>
                  <a:pt x="1555834" y="0"/>
                </a:lnTo>
                <a:lnTo>
                  <a:pt x="1555833" y="1555908"/>
                </a:lnTo>
                <a:lnTo>
                  <a:pt x="3035591" y="2036710"/>
                </a:lnTo>
                <a:lnTo>
                  <a:pt x="3012018" y="2103977"/>
                </a:lnTo>
                <a:lnTo>
                  <a:pt x="2985389" y="2170093"/>
                </a:lnTo>
                <a:lnTo>
                  <a:pt x="2955761" y="2234921"/>
                </a:lnTo>
                <a:lnTo>
                  <a:pt x="2923193" y="2298323"/>
                </a:lnTo>
                <a:lnTo>
                  <a:pt x="2887757" y="2360167"/>
                </a:lnTo>
                <a:lnTo>
                  <a:pt x="2849525" y="2420323"/>
                </a:lnTo>
                <a:lnTo>
                  <a:pt x="2808579" y="2478666"/>
                </a:lnTo>
                <a:lnTo>
                  <a:pt x="2765003" y="2535071"/>
                </a:lnTo>
                <a:lnTo>
                  <a:pt x="2718891" y="2589423"/>
                </a:lnTo>
                <a:lnTo>
                  <a:pt x="2670336" y="2641604"/>
                </a:lnTo>
                <a:lnTo>
                  <a:pt x="2619444" y="2691508"/>
                </a:lnTo>
                <a:lnTo>
                  <a:pt x="2566318" y="2739028"/>
                </a:lnTo>
                <a:lnTo>
                  <a:pt x="2511073" y="2784066"/>
                </a:lnTo>
                <a:lnTo>
                  <a:pt x="2453822" y="2826526"/>
                </a:lnTo>
                <a:lnTo>
                  <a:pt x="2394687" y="2866320"/>
                </a:lnTo>
                <a:lnTo>
                  <a:pt x="2333792" y="2903362"/>
                </a:lnTo>
                <a:lnTo>
                  <a:pt x="2271264" y="2937579"/>
                </a:lnTo>
                <a:lnTo>
                  <a:pt x="2207235" y="2968894"/>
                </a:lnTo>
                <a:lnTo>
                  <a:pt x="2141838" y="2997245"/>
                </a:lnTo>
                <a:lnTo>
                  <a:pt x="2075212" y="3022571"/>
                </a:lnTo>
                <a:lnTo>
                  <a:pt x="2007496" y="3044819"/>
                </a:lnTo>
                <a:lnTo>
                  <a:pt x="1938832" y="3063942"/>
                </a:lnTo>
                <a:lnTo>
                  <a:pt x="1869364" y="3079901"/>
                </a:lnTo>
                <a:lnTo>
                  <a:pt x="1799238" y="3092660"/>
                </a:lnTo>
                <a:lnTo>
                  <a:pt x="1728602" y="3102196"/>
                </a:lnTo>
                <a:lnTo>
                  <a:pt x="1657602" y="3108485"/>
                </a:lnTo>
                <a:lnTo>
                  <a:pt x="1586389" y="3111518"/>
                </a:lnTo>
                <a:lnTo>
                  <a:pt x="1550759" y="3111809"/>
                </a:lnTo>
                <a:close/>
              </a:path>
            </a:pathLst>
          </a:custGeom>
          <a:solidFill>
            <a:srgbClr val="FFEA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70360" y="5548947"/>
            <a:ext cx="1041400" cy="5397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dirty="0" sz="1450" b="1">
                <a:solidFill>
                  <a:srgbClr val="FFFFFF"/>
                </a:solidFill>
                <a:latin typeface="Lucida Sans"/>
                <a:cs typeface="Lucida Sans"/>
              </a:rPr>
              <a:t>Forgotten*</a:t>
            </a:r>
            <a:endParaRPr sz="145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1450" spc="-170">
                <a:solidFill>
                  <a:srgbClr val="FFFFFF"/>
                </a:solidFill>
                <a:latin typeface="Arial Black"/>
                <a:cs typeface="Arial Black"/>
              </a:rPr>
              <a:t>70%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41405" y="6581381"/>
            <a:ext cx="3024505" cy="596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3195" marR="5080" indent="-151130">
              <a:lnSpc>
                <a:spcPct val="117200"/>
              </a:lnSpc>
              <a:spcBef>
                <a:spcPts val="95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*approximately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- see research on  Ebbinghaus'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Forgetting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Curve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753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51" y="0"/>
                </a:lnTo>
                <a:lnTo>
                  <a:pt x="2438351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824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51" y="0"/>
                </a:lnTo>
                <a:lnTo>
                  <a:pt x="2438351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38413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73" y="0"/>
                </a:lnTo>
                <a:lnTo>
                  <a:pt x="2438373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15213" y="2647950"/>
            <a:ext cx="2438400" cy="4667250"/>
          </a:xfrm>
          <a:custGeom>
            <a:avLst/>
            <a:gdLst/>
            <a:ahLst/>
            <a:cxnLst/>
            <a:rect l="l" t="t" r="r" b="b"/>
            <a:pathLst>
              <a:path w="2438400" h="4667250">
                <a:moveTo>
                  <a:pt x="0" y="0"/>
                </a:moveTo>
                <a:lnTo>
                  <a:pt x="2438373" y="0"/>
                </a:lnTo>
                <a:lnTo>
                  <a:pt x="2438373" y="4667249"/>
                </a:lnTo>
                <a:lnTo>
                  <a:pt x="0" y="46672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3824" y="805687"/>
            <a:ext cx="7670165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45310" algn="l"/>
                <a:tab pos="3084195" algn="l"/>
              </a:tabLst>
            </a:pPr>
            <a:r>
              <a:rPr dirty="0" sz="5000" spc="-365"/>
              <a:t>W</a:t>
            </a:r>
            <a:r>
              <a:rPr dirty="0" sz="5000" spc="-235"/>
              <a:t> </a:t>
            </a:r>
            <a:r>
              <a:rPr dirty="0" sz="5000" spc="105"/>
              <a:t>H</a:t>
            </a:r>
            <a:r>
              <a:rPr dirty="0" sz="5000" spc="-240"/>
              <a:t> </a:t>
            </a:r>
            <a:r>
              <a:rPr dirty="0" sz="5000" spc="-245"/>
              <a:t>O	</a:t>
            </a:r>
            <a:r>
              <a:rPr dirty="0" sz="5000" spc="-365"/>
              <a:t>W</a:t>
            </a:r>
            <a:r>
              <a:rPr dirty="0" sz="5000" spc="-229"/>
              <a:t> </a:t>
            </a:r>
            <a:r>
              <a:rPr dirty="0" sz="5000" spc="-490"/>
              <a:t>E	</a:t>
            </a:r>
            <a:r>
              <a:rPr dirty="0" sz="5000" spc="370"/>
              <a:t>I </a:t>
            </a:r>
            <a:r>
              <a:rPr dirty="0" sz="5000" spc="-140"/>
              <a:t>N </a:t>
            </a:r>
            <a:r>
              <a:rPr dirty="0" sz="5000" spc="-270"/>
              <a:t>T </a:t>
            </a:r>
            <a:r>
              <a:rPr dirty="0" sz="5000" spc="-490"/>
              <a:t>E </a:t>
            </a:r>
            <a:r>
              <a:rPr dirty="0" sz="5000" spc="55"/>
              <a:t>R </a:t>
            </a:r>
            <a:r>
              <a:rPr dirty="0" sz="5000" spc="-90"/>
              <a:t>V </a:t>
            </a:r>
            <a:r>
              <a:rPr dirty="0" sz="5000" spc="370"/>
              <a:t>I</a:t>
            </a:r>
            <a:r>
              <a:rPr dirty="0" sz="5000" spc="-535"/>
              <a:t> </a:t>
            </a:r>
            <a:r>
              <a:rPr dirty="0" sz="5000" spc="-490"/>
              <a:t>E </a:t>
            </a:r>
            <a:r>
              <a:rPr dirty="0" sz="5000" spc="-365"/>
              <a:t>W </a:t>
            </a:r>
            <a:r>
              <a:rPr dirty="0" sz="5000" spc="-490"/>
              <a:t>E </a:t>
            </a:r>
            <a:r>
              <a:rPr dirty="0" sz="5000" spc="-15"/>
              <a:t>D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211881" y="2751454"/>
            <a:ext cx="1990089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20" b="1">
                <a:latin typeface="Lucida Sans"/>
                <a:cs typeface="Lucida Sans"/>
              </a:rPr>
              <a:t>MARK</a:t>
            </a:r>
            <a:r>
              <a:rPr dirty="0" sz="1700" spc="245" b="1">
                <a:latin typeface="Lucida Sans"/>
                <a:cs typeface="Lucida Sans"/>
              </a:rPr>
              <a:t> </a:t>
            </a:r>
            <a:r>
              <a:rPr dirty="0" sz="1700" spc="170" b="1">
                <a:latin typeface="Lucida Sans"/>
                <a:cs typeface="Lucida Sans"/>
              </a:rPr>
              <a:t>WHITING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18283" y="2751454"/>
            <a:ext cx="203517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60" b="1">
                <a:latin typeface="Lucida Sans"/>
                <a:cs typeface="Lucida Sans"/>
              </a:rPr>
              <a:t>BILL</a:t>
            </a:r>
            <a:r>
              <a:rPr dirty="0" sz="1700" spc="235" b="1">
                <a:latin typeface="Lucida Sans"/>
                <a:cs typeface="Lucida Sans"/>
              </a:rPr>
              <a:t> </a:t>
            </a:r>
            <a:r>
              <a:rPr dirty="0" sz="1700" spc="114" b="1">
                <a:latin typeface="Lucida Sans"/>
                <a:cs typeface="Lucida Sans"/>
              </a:rPr>
              <a:t>COCKAYNE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3107" y="2751454"/>
            <a:ext cx="68262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40" b="1">
                <a:latin typeface="Lucida Sans"/>
                <a:cs typeface="Lucida Sans"/>
              </a:rPr>
              <a:t>E</a:t>
            </a:r>
            <a:r>
              <a:rPr dirty="0" sz="1700" spc="120" b="1">
                <a:latin typeface="Lucida Sans"/>
                <a:cs typeface="Lucida Sans"/>
              </a:rPr>
              <a:t>DD</a:t>
            </a:r>
            <a:r>
              <a:rPr dirty="0" sz="1700" spc="-100" b="1">
                <a:latin typeface="Lucida Sans"/>
                <a:cs typeface="Lucida Sans"/>
              </a:rPr>
              <a:t>Y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3249" y="2751454"/>
            <a:ext cx="139827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100" b="1">
                <a:latin typeface="Lucida Sans"/>
                <a:cs typeface="Lucida Sans"/>
              </a:rPr>
              <a:t>JACOB</a:t>
            </a:r>
            <a:r>
              <a:rPr dirty="0" sz="1700" spc="250" b="1">
                <a:latin typeface="Lucida Sans"/>
                <a:cs typeface="Lucida Sans"/>
              </a:rPr>
              <a:t> </a:t>
            </a:r>
            <a:r>
              <a:rPr dirty="0" sz="1700" spc="60" b="1">
                <a:latin typeface="Lucida Sans"/>
                <a:cs typeface="Lucida Sans"/>
              </a:rPr>
              <a:t>RAY</a:t>
            </a:r>
            <a:endParaRPr sz="1700">
              <a:latin typeface="Lucida Sans"/>
              <a:cs typeface="Lucida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8964" y="5369153"/>
            <a:ext cx="211582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8790" marR="5080" indent="-466725">
              <a:lnSpc>
                <a:spcPct val="116700"/>
              </a:lnSpc>
              <a:spcBef>
                <a:spcPts val="95"/>
              </a:spcBef>
            </a:pPr>
            <a:r>
              <a:rPr dirty="0" sz="1500" spc="50" b="1">
                <a:latin typeface="Lucida Sans"/>
                <a:cs typeface="Lucida Sans"/>
              </a:rPr>
              <a:t>TECH </a:t>
            </a:r>
            <a:r>
              <a:rPr dirty="0" sz="1500" spc="105" b="1">
                <a:latin typeface="Lucida Sans"/>
                <a:cs typeface="Lucida Sans"/>
              </a:rPr>
              <a:t>EXECUTIVE </a:t>
            </a:r>
            <a:r>
              <a:rPr dirty="0" sz="1500" spc="10" b="1">
                <a:latin typeface="Lucida Sans"/>
                <a:cs typeface="Lucida Sans"/>
              </a:rPr>
              <a:t>&amp;  </a:t>
            </a:r>
            <a:r>
              <a:rPr dirty="0" sz="1500" spc="130" b="1">
                <a:latin typeface="Lucida Sans"/>
                <a:cs typeface="Lucida Sans"/>
              </a:rPr>
              <a:t>INVENTOR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2412" y="5369153"/>
            <a:ext cx="231394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3550" marR="5080" indent="-451484">
              <a:lnSpc>
                <a:spcPct val="116700"/>
              </a:lnSpc>
              <a:spcBef>
                <a:spcPts val="95"/>
              </a:spcBef>
            </a:pPr>
            <a:r>
              <a:rPr dirty="0" sz="1500" spc="150" b="1">
                <a:latin typeface="Lucida Sans"/>
                <a:cs typeface="Lucida Sans"/>
              </a:rPr>
              <a:t>BIOCOMP </a:t>
            </a:r>
            <a:r>
              <a:rPr dirty="0" sz="1500" spc="105" b="1">
                <a:latin typeface="Lucida Sans"/>
                <a:cs typeface="Lucida Sans"/>
              </a:rPr>
              <a:t>RESEARCH  </a:t>
            </a:r>
            <a:r>
              <a:rPr dirty="0" sz="1500" spc="85" b="1">
                <a:latin typeface="Lucida Sans"/>
                <a:cs typeface="Lucida Sans"/>
              </a:rPr>
              <a:t>@</a:t>
            </a:r>
            <a:r>
              <a:rPr dirty="0" sz="1500" spc="-305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STANFORD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58199" y="5369153"/>
            <a:ext cx="175006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 sz="1500" spc="15" b="1">
                <a:latin typeface="Lucida Sans"/>
                <a:cs typeface="Lucida Sans"/>
              </a:rPr>
              <a:t>EE/ </a:t>
            </a:r>
            <a:r>
              <a:rPr dirty="0" sz="1500" spc="20" b="1">
                <a:latin typeface="Lucida Sans"/>
                <a:cs typeface="Lucida Sans"/>
              </a:rPr>
              <a:t>CS</a:t>
            </a:r>
            <a:r>
              <a:rPr dirty="0" sz="1500" spc="-110" b="1">
                <a:latin typeface="Lucida Sans"/>
                <a:cs typeface="Lucida Sans"/>
              </a:rPr>
              <a:t> </a:t>
            </a:r>
            <a:r>
              <a:rPr dirty="0" sz="1500" spc="100" b="1">
                <a:latin typeface="Lucida Sans"/>
                <a:cs typeface="Lucida Sans"/>
              </a:rPr>
              <a:t>STUDENT  </a:t>
            </a:r>
            <a:r>
              <a:rPr dirty="0" sz="1500" spc="85" b="1">
                <a:latin typeface="Lucida Sans"/>
                <a:cs typeface="Lucida Sans"/>
              </a:rPr>
              <a:t>@</a:t>
            </a:r>
            <a:r>
              <a:rPr dirty="0" sz="1500" spc="-330" b="1">
                <a:latin typeface="Lucida Sans"/>
                <a:cs typeface="Lucida Sans"/>
              </a:rPr>
              <a:t> </a:t>
            </a:r>
            <a:r>
              <a:rPr dirty="0" sz="1500" spc="120" b="1">
                <a:latin typeface="Lucida Sans"/>
                <a:cs typeface="Lucida Sans"/>
              </a:rPr>
              <a:t>STANFORD'</a:t>
            </a:r>
            <a:r>
              <a:rPr dirty="0" sz="1500" spc="-325" b="1">
                <a:latin typeface="Lucida Sans"/>
                <a:cs typeface="Lucida Sans"/>
              </a:rPr>
              <a:t> </a:t>
            </a:r>
            <a:r>
              <a:rPr dirty="0" sz="1500" spc="-10" b="1">
                <a:latin typeface="Lucida Sans"/>
                <a:cs typeface="Lucida Sans"/>
              </a:rPr>
              <a:t>21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601" y="5369153"/>
            <a:ext cx="1543050" cy="558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8105" marR="5080" indent="-66040">
              <a:lnSpc>
                <a:spcPct val="116700"/>
              </a:lnSpc>
              <a:spcBef>
                <a:spcPts val="95"/>
              </a:spcBef>
            </a:pPr>
            <a:r>
              <a:rPr dirty="0" sz="1500" spc="75" b="1">
                <a:latin typeface="Lucida Sans"/>
                <a:cs typeface="Lucida Sans"/>
              </a:rPr>
              <a:t>HCI </a:t>
            </a:r>
            <a:r>
              <a:rPr dirty="0" sz="1500" spc="95" b="1">
                <a:latin typeface="Lucida Sans"/>
                <a:cs typeface="Lucida Sans"/>
              </a:rPr>
              <a:t>POSTDOC  </a:t>
            </a:r>
            <a:r>
              <a:rPr dirty="0" sz="1500" spc="85" b="1">
                <a:latin typeface="Lucida Sans"/>
                <a:cs typeface="Lucida Sans"/>
              </a:rPr>
              <a:t>@</a:t>
            </a:r>
            <a:r>
              <a:rPr dirty="0" sz="1500" spc="-320" b="1">
                <a:latin typeface="Lucida Sans"/>
                <a:cs typeface="Lucida Sans"/>
              </a:rPr>
              <a:t> </a:t>
            </a:r>
            <a:r>
              <a:rPr dirty="0" sz="1500" spc="110" b="1">
                <a:latin typeface="Lucida Sans"/>
                <a:cs typeface="Lucida Sans"/>
              </a:rPr>
              <a:t>STANFORD</a:t>
            </a:r>
            <a:endParaRPr sz="1500">
              <a:latin typeface="Lucida Sans"/>
              <a:cs typeface="Lucida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14925" y="3257550"/>
            <a:ext cx="2000250" cy="1857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95575" y="3238500"/>
            <a:ext cx="19050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6700" y="3238500"/>
            <a:ext cx="19050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91425" y="3238500"/>
            <a:ext cx="1905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0850"/>
            <a:ext cx="676275" cy="1352550"/>
          </a:xfrm>
          <a:custGeom>
            <a:avLst/>
            <a:gdLst/>
            <a:ahLst/>
            <a:cxnLst/>
            <a:rect l="l" t="t" r="r" b="b"/>
            <a:pathLst>
              <a:path w="676275" h="1352550">
                <a:moveTo>
                  <a:pt x="6" y="1352549"/>
                </a:moveTo>
                <a:lnTo>
                  <a:pt x="4" y="1063931"/>
                </a:lnTo>
                <a:lnTo>
                  <a:pt x="48560" y="1060906"/>
                </a:lnTo>
                <a:lnTo>
                  <a:pt x="95338" y="1052072"/>
                </a:lnTo>
                <a:lnTo>
                  <a:pt x="139970" y="1037796"/>
                </a:lnTo>
                <a:lnTo>
                  <a:pt x="182089" y="1018445"/>
                </a:lnTo>
                <a:lnTo>
                  <a:pt x="221328" y="994383"/>
                </a:lnTo>
                <a:lnTo>
                  <a:pt x="257321" y="965979"/>
                </a:lnTo>
                <a:lnTo>
                  <a:pt x="289704" y="933596"/>
                </a:lnTo>
                <a:lnTo>
                  <a:pt x="318108" y="897603"/>
                </a:lnTo>
                <a:lnTo>
                  <a:pt x="342170" y="858364"/>
                </a:lnTo>
                <a:lnTo>
                  <a:pt x="361521" y="816245"/>
                </a:lnTo>
                <a:lnTo>
                  <a:pt x="375797" y="771613"/>
                </a:lnTo>
                <a:lnTo>
                  <a:pt x="384631" y="724834"/>
                </a:lnTo>
                <a:lnTo>
                  <a:pt x="387657" y="676274"/>
                </a:lnTo>
                <a:lnTo>
                  <a:pt x="384631" y="627715"/>
                </a:lnTo>
                <a:lnTo>
                  <a:pt x="375797" y="580936"/>
                </a:lnTo>
                <a:lnTo>
                  <a:pt x="361521" y="536305"/>
                </a:lnTo>
                <a:lnTo>
                  <a:pt x="342170" y="494187"/>
                </a:lnTo>
                <a:lnTo>
                  <a:pt x="318108" y="454947"/>
                </a:lnTo>
                <a:lnTo>
                  <a:pt x="289704" y="418954"/>
                </a:lnTo>
                <a:lnTo>
                  <a:pt x="257321" y="386571"/>
                </a:lnTo>
                <a:lnTo>
                  <a:pt x="221328" y="358166"/>
                </a:lnTo>
                <a:lnTo>
                  <a:pt x="182089" y="334105"/>
                </a:lnTo>
                <a:lnTo>
                  <a:pt x="139970" y="314753"/>
                </a:lnTo>
                <a:lnTo>
                  <a:pt x="95338" y="300477"/>
                </a:lnTo>
                <a:lnTo>
                  <a:pt x="48560" y="291643"/>
                </a:lnTo>
                <a:lnTo>
                  <a:pt x="1" y="288618"/>
                </a:lnTo>
                <a:lnTo>
                  <a:pt x="0" y="0"/>
                </a:lnTo>
                <a:lnTo>
                  <a:pt x="48225" y="1701"/>
                </a:lnTo>
                <a:lnTo>
                  <a:pt x="95547" y="6728"/>
                </a:lnTo>
                <a:lnTo>
                  <a:pt x="141850" y="14965"/>
                </a:lnTo>
                <a:lnTo>
                  <a:pt x="187018" y="26297"/>
                </a:lnTo>
                <a:lnTo>
                  <a:pt x="230936" y="40608"/>
                </a:lnTo>
                <a:lnTo>
                  <a:pt x="273489" y="57784"/>
                </a:lnTo>
                <a:lnTo>
                  <a:pt x="314561" y="77709"/>
                </a:lnTo>
                <a:lnTo>
                  <a:pt x="354038" y="100268"/>
                </a:lnTo>
                <a:lnTo>
                  <a:pt x="391804" y="125345"/>
                </a:lnTo>
                <a:lnTo>
                  <a:pt x="427743" y="152825"/>
                </a:lnTo>
                <a:lnTo>
                  <a:pt x="461740" y="182592"/>
                </a:lnTo>
                <a:lnTo>
                  <a:pt x="493681" y="214533"/>
                </a:lnTo>
                <a:lnTo>
                  <a:pt x="523448" y="248530"/>
                </a:lnTo>
                <a:lnTo>
                  <a:pt x="550929" y="284469"/>
                </a:lnTo>
                <a:lnTo>
                  <a:pt x="576006" y="322235"/>
                </a:lnTo>
                <a:lnTo>
                  <a:pt x="598564" y="361711"/>
                </a:lnTo>
                <a:lnTo>
                  <a:pt x="618489" y="402784"/>
                </a:lnTo>
                <a:lnTo>
                  <a:pt x="635666" y="445337"/>
                </a:lnTo>
                <a:lnTo>
                  <a:pt x="649977" y="489255"/>
                </a:lnTo>
                <a:lnTo>
                  <a:pt x="661309" y="534424"/>
                </a:lnTo>
                <a:lnTo>
                  <a:pt x="669546" y="580726"/>
                </a:lnTo>
                <a:lnTo>
                  <a:pt x="674573" y="628048"/>
                </a:lnTo>
                <a:lnTo>
                  <a:pt x="676274" y="676274"/>
                </a:lnTo>
                <a:lnTo>
                  <a:pt x="674573" y="724500"/>
                </a:lnTo>
                <a:lnTo>
                  <a:pt x="669546" y="771822"/>
                </a:lnTo>
                <a:lnTo>
                  <a:pt x="661309" y="818125"/>
                </a:lnTo>
                <a:lnTo>
                  <a:pt x="649977" y="863293"/>
                </a:lnTo>
                <a:lnTo>
                  <a:pt x="635666" y="907211"/>
                </a:lnTo>
                <a:lnTo>
                  <a:pt x="618489" y="949764"/>
                </a:lnTo>
                <a:lnTo>
                  <a:pt x="598564" y="990836"/>
                </a:lnTo>
                <a:lnTo>
                  <a:pt x="576006" y="1030313"/>
                </a:lnTo>
                <a:lnTo>
                  <a:pt x="550929" y="1068079"/>
                </a:lnTo>
                <a:lnTo>
                  <a:pt x="523448" y="1104018"/>
                </a:lnTo>
                <a:lnTo>
                  <a:pt x="493681" y="1138015"/>
                </a:lnTo>
                <a:lnTo>
                  <a:pt x="461740" y="1169956"/>
                </a:lnTo>
                <a:lnTo>
                  <a:pt x="427743" y="1199723"/>
                </a:lnTo>
                <a:lnTo>
                  <a:pt x="391804" y="1227204"/>
                </a:lnTo>
                <a:lnTo>
                  <a:pt x="354038" y="1252281"/>
                </a:lnTo>
                <a:lnTo>
                  <a:pt x="314561" y="1274839"/>
                </a:lnTo>
                <a:lnTo>
                  <a:pt x="273489" y="1294764"/>
                </a:lnTo>
                <a:lnTo>
                  <a:pt x="230936" y="1311940"/>
                </a:lnTo>
                <a:lnTo>
                  <a:pt x="187018" y="1326252"/>
                </a:lnTo>
                <a:lnTo>
                  <a:pt x="141850" y="1337584"/>
                </a:lnTo>
                <a:lnTo>
                  <a:pt x="95547" y="1345821"/>
                </a:lnTo>
                <a:lnTo>
                  <a:pt x="48225" y="1350848"/>
                </a:lnTo>
                <a:lnTo>
                  <a:pt x="6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2188" y="396112"/>
            <a:ext cx="5235575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98065" algn="l"/>
              </a:tabLst>
            </a:pPr>
            <a:r>
              <a:rPr dirty="0" sz="5000" spc="125">
                <a:solidFill>
                  <a:srgbClr val="212121"/>
                </a:solidFill>
              </a:rPr>
              <a:t>M </a:t>
            </a:r>
            <a:r>
              <a:rPr dirty="0" sz="5000" spc="-190">
                <a:solidFill>
                  <a:srgbClr val="212121"/>
                </a:solidFill>
              </a:rPr>
              <a:t>A</a:t>
            </a:r>
            <a:r>
              <a:rPr dirty="0" sz="5000" spc="-595">
                <a:solidFill>
                  <a:srgbClr val="212121"/>
                </a:solidFill>
              </a:rPr>
              <a:t> </a:t>
            </a:r>
            <a:r>
              <a:rPr dirty="0" sz="5000" spc="55">
                <a:solidFill>
                  <a:srgbClr val="212121"/>
                </a:solidFill>
              </a:rPr>
              <a:t>R</a:t>
            </a:r>
            <a:r>
              <a:rPr dirty="0" sz="5000" spc="-235">
                <a:solidFill>
                  <a:srgbClr val="212121"/>
                </a:solidFill>
              </a:rPr>
              <a:t> </a:t>
            </a:r>
            <a:r>
              <a:rPr dirty="0" sz="5000" spc="-110">
                <a:solidFill>
                  <a:srgbClr val="212121"/>
                </a:solidFill>
              </a:rPr>
              <a:t>K	</a:t>
            </a:r>
            <a:r>
              <a:rPr dirty="0" sz="5000" spc="-365">
                <a:solidFill>
                  <a:srgbClr val="212121"/>
                </a:solidFill>
              </a:rPr>
              <a:t>W</a:t>
            </a:r>
            <a:r>
              <a:rPr dirty="0" sz="5000" spc="-250">
                <a:solidFill>
                  <a:srgbClr val="212121"/>
                </a:solidFill>
              </a:rPr>
              <a:t> </a:t>
            </a:r>
            <a:r>
              <a:rPr dirty="0" sz="5000" spc="105">
                <a:solidFill>
                  <a:srgbClr val="212121"/>
                </a:solidFill>
              </a:rPr>
              <a:t>H</a:t>
            </a:r>
            <a:r>
              <a:rPr dirty="0" sz="5000" spc="-250">
                <a:solidFill>
                  <a:srgbClr val="212121"/>
                </a:solidFill>
              </a:rPr>
              <a:t> </a:t>
            </a:r>
            <a:r>
              <a:rPr dirty="0" sz="5000" spc="370">
                <a:solidFill>
                  <a:srgbClr val="212121"/>
                </a:solidFill>
              </a:rPr>
              <a:t>I</a:t>
            </a:r>
            <a:r>
              <a:rPr dirty="0" sz="5000" spc="-254">
                <a:solidFill>
                  <a:srgbClr val="212121"/>
                </a:solidFill>
              </a:rPr>
              <a:t> </a:t>
            </a:r>
            <a:r>
              <a:rPr dirty="0" sz="5000" spc="-270">
                <a:solidFill>
                  <a:srgbClr val="212121"/>
                </a:solidFill>
              </a:rPr>
              <a:t>T</a:t>
            </a:r>
            <a:r>
              <a:rPr dirty="0" sz="5000" spc="-245">
                <a:solidFill>
                  <a:srgbClr val="212121"/>
                </a:solidFill>
              </a:rPr>
              <a:t> </a:t>
            </a:r>
            <a:r>
              <a:rPr dirty="0" sz="5000" spc="370">
                <a:solidFill>
                  <a:srgbClr val="212121"/>
                </a:solidFill>
              </a:rPr>
              <a:t>I</a:t>
            </a:r>
            <a:r>
              <a:rPr dirty="0" sz="5000" spc="-254">
                <a:solidFill>
                  <a:srgbClr val="212121"/>
                </a:solidFill>
              </a:rPr>
              <a:t> </a:t>
            </a:r>
            <a:r>
              <a:rPr dirty="0" sz="5000" spc="-140">
                <a:solidFill>
                  <a:srgbClr val="212121"/>
                </a:solidFill>
              </a:rPr>
              <a:t>N</a:t>
            </a:r>
            <a:r>
              <a:rPr dirty="0" sz="5000" spc="-245">
                <a:solidFill>
                  <a:srgbClr val="212121"/>
                </a:solidFill>
              </a:rPr>
              <a:t> </a:t>
            </a:r>
            <a:r>
              <a:rPr dirty="0" sz="5000" spc="-265">
                <a:solidFill>
                  <a:srgbClr val="212121"/>
                </a:solidFill>
              </a:rPr>
              <a:t>G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9058275" y="2990850"/>
            <a:ext cx="695325" cy="1352550"/>
          </a:xfrm>
          <a:custGeom>
            <a:avLst/>
            <a:gdLst/>
            <a:ahLst/>
            <a:cxnLst/>
            <a:rect l="l" t="t" r="r" b="b"/>
            <a:pathLst>
              <a:path w="695325" h="1352550">
                <a:moveTo>
                  <a:pt x="676280" y="1352549"/>
                </a:moveTo>
                <a:lnTo>
                  <a:pt x="628048" y="1350848"/>
                </a:lnTo>
                <a:lnTo>
                  <a:pt x="580726" y="1345821"/>
                </a:lnTo>
                <a:lnTo>
                  <a:pt x="534423" y="1337584"/>
                </a:lnTo>
                <a:lnTo>
                  <a:pt x="489255" y="1326252"/>
                </a:lnTo>
                <a:lnTo>
                  <a:pt x="445336" y="1311940"/>
                </a:lnTo>
                <a:lnTo>
                  <a:pt x="402783" y="1294764"/>
                </a:lnTo>
                <a:lnTo>
                  <a:pt x="361711" y="1274839"/>
                </a:lnTo>
                <a:lnTo>
                  <a:pt x="322234" y="1252281"/>
                </a:lnTo>
                <a:lnTo>
                  <a:pt x="284468" y="1227204"/>
                </a:lnTo>
                <a:lnTo>
                  <a:pt x="248529" y="1199723"/>
                </a:lnTo>
                <a:lnTo>
                  <a:pt x="214532" y="1169956"/>
                </a:lnTo>
                <a:lnTo>
                  <a:pt x="182592" y="1138015"/>
                </a:lnTo>
                <a:lnTo>
                  <a:pt x="152824" y="1104018"/>
                </a:lnTo>
                <a:lnTo>
                  <a:pt x="125344" y="1068079"/>
                </a:lnTo>
                <a:lnTo>
                  <a:pt x="100267" y="1030313"/>
                </a:lnTo>
                <a:lnTo>
                  <a:pt x="77708" y="990836"/>
                </a:lnTo>
                <a:lnTo>
                  <a:pt x="57783" y="949764"/>
                </a:lnTo>
                <a:lnTo>
                  <a:pt x="40607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0" y="724500"/>
                </a:lnTo>
                <a:lnTo>
                  <a:pt x="0" y="676274"/>
                </a:lnTo>
                <a:lnTo>
                  <a:pt x="1700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7" y="445337"/>
                </a:lnTo>
                <a:lnTo>
                  <a:pt x="57783" y="402784"/>
                </a:lnTo>
                <a:lnTo>
                  <a:pt x="77708" y="361711"/>
                </a:lnTo>
                <a:lnTo>
                  <a:pt x="100267" y="322235"/>
                </a:lnTo>
                <a:lnTo>
                  <a:pt x="125344" y="284469"/>
                </a:lnTo>
                <a:lnTo>
                  <a:pt x="152824" y="248530"/>
                </a:lnTo>
                <a:lnTo>
                  <a:pt x="182592" y="214533"/>
                </a:lnTo>
                <a:lnTo>
                  <a:pt x="214532" y="182592"/>
                </a:lnTo>
                <a:lnTo>
                  <a:pt x="248529" y="152825"/>
                </a:lnTo>
                <a:lnTo>
                  <a:pt x="284468" y="125345"/>
                </a:lnTo>
                <a:lnTo>
                  <a:pt x="322234" y="100268"/>
                </a:lnTo>
                <a:lnTo>
                  <a:pt x="361711" y="77709"/>
                </a:lnTo>
                <a:lnTo>
                  <a:pt x="402783" y="57784"/>
                </a:lnTo>
                <a:lnTo>
                  <a:pt x="445336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695324" y="672"/>
                </a:lnTo>
                <a:lnTo>
                  <a:pt x="695324" y="288617"/>
                </a:lnTo>
                <a:lnTo>
                  <a:pt x="676274" y="288617"/>
                </a:lnTo>
                <a:lnTo>
                  <a:pt x="627714" y="291643"/>
                </a:lnTo>
                <a:lnTo>
                  <a:pt x="580936" y="300477"/>
                </a:lnTo>
                <a:lnTo>
                  <a:pt x="536304" y="314753"/>
                </a:lnTo>
                <a:lnTo>
                  <a:pt x="494186" y="334105"/>
                </a:lnTo>
                <a:lnTo>
                  <a:pt x="454947" y="358166"/>
                </a:lnTo>
                <a:lnTo>
                  <a:pt x="418953" y="386571"/>
                </a:lnTo>
                <a:lnTo>
                  <a:pt x="386570" y="418954"/>
                </a:lnTo>
                <a:lnTo>
                  <a:pt x="358166" y="454947"/>
                </a:lnTo>
                <a:lnTo>
                  <a:pt x="334104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85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4" y="858364"/>
                </a:lnTo>
                <a:lnTo>
                  <a:pt x="358166" y="897603"/>
                </a:lnTo>
                <a:lnTo>
                  <a:pt x="386570" y="933596"/>
                </a:lnTo>
                <a:lnTo>
                  <a:pt x="418953" y="965979"/>
                </a:lnTo>
                <a:lnTo>
                  <a:pt x="454947" y="994383"/>
                </a:lnTo>
                <a:lnTo>
                  <a:pt x="494186" y="1018445"/>
                </a:lnTo>
                <a:lnTo>
                  <a:pt x="536304" y="1037796"/>
                </a:lnTo>
                <a:lnTo>
                  <a:pt x="580936" y="1052072"/>
                </a:lnTo>
                <a:lnTo>
                  <a:pt x="627714" y="1060906"/>
                </a:lnTo>
                <a:lnTo>
                  <a:pt x="676274" y="1063932"/>
                </a:lnTo>
                <a:lnTo>
                  <a:pt x="695324" y="1063932"/>
                </a:lnTo>
                <a:lnTo>
                  <a:pt x="695324" y="1351877"/>
                </a:lnTo>
                <a:lnTo>
                  <a:pt x="676280" y="1352549"/>
                </a:lnTo>
                <a:close/>
              </a:path>
              <a:path w="695325" h="1352550">
                <a:moveTo>
                  <a:pt x="695324" y="289805"/>
                </a:moveTo>
                <a:lnTo>
                  <a:pt x="676274" y="288617"/>
                </a:lnTo>
                <a:lnTo>
                  <a:pt x="695324" y="288617"/>
                </a:lnTo>
                <a:lnTo>
                  <a:pt x="695324" y="289805"/>
                </a:lnTo>
                <a:close/>
              </a:path>
              <a:path w="695325" h="1352550">
                <a:moveTo>
                  <a:pt x="695324" y="1063932"/>
                </a:moveTo>
                <a:lnTo>
                  <a:pt x="676274" y="1063932"/>
                </a:lnTo>
                <a:lnTo>
                  <a:pt x="695324" y="1062744"/>
                </a:lnTo>
                <a:lnTo>
                  <a:pt x="695324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72100" y="4486275"/>
            <a:ext cx="3419475" cy="2562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90625" y="1714500"/>
            <a:ext cx="2114550" cy="211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41982" y="1516548"/>
            <a:ext cx="8231505" cy="522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67760" marR="593090" indent="1056640">
              <a:lnSpc>
                <a:spcPct val="156200"/>
              </a:lnSpc>
              <a:spcBef>
                <a:spcPts val="95"/>
              </a:spcBef>
            </a:pPr>
            <a:r>
              <a:rPr dirty="0" sz="2400" spc="15">
                <a:solidFill>
                  <a:srgbClr val="212121"/>
                </a:solidFill>
                <a:latin typeface="Palatino Linotype"/>
                <a:cs typeface="Palatino Linotype"/>
              </a:rPr>
              <a:t>HCI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Postdoc 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Studies </a:t>
            </a:r>
            <a:r>
              <a:rPr dirty="0" sz="2400" spc="195">
                <a:solidFill>
                  <a:srgbClr val="212121"/>
                </a:solidFill>
                <a:latin typeface="Palatino Linotype"/>
                <a:cs typeface="Palatino Linotype"/>
              </a:rPr>
              <a:t>creative</a:t>
            </a:r>
            <a:r>
              <a:rPr dirty="0" sz="2400" spc="-2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decisions</a:t>
            </a:r>
            <a:endParaRPr sz="2400">
              <a:latin typeface="Palatino Linotype"/>
              <a:cs typeface="Palatino Linotype"/>
            </a:endParaRPr>
          </a:p>
          <a:p>
            <a:pPr marL="3463925" marR="5080" indent="-384175">
              <a:lnSpc>
                <a:spcPct val="156200"/>
              </a:lnSpc>
              <a:spcBef>
                <a:spcPts val="5"/>
              </a:spcBef>
            </a:pPr>
            <a:r>
              <a:rPr dirty="0" sz="2400" spc="75">
                <a:solidFill>
                  <a:srgbClr val="212121"/>
                </a:solidFill>
                <a:latin typeface="Palatino Linotype"/>
                <a:cs typeface="Palatino Linotype"/>
              </a:rPr>
              <a:t>Had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mentioned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idea</a:t>
            </a:r>
            <a:r>
              <a:rPr dirty="0" sz="2400" spc="-38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management  Gates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358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(Conference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10">
                <a:solidFill>
                  <a:srgbClr val="212121"/>
                </a:solidFill>
                <a:latin typeface="Palatino Linotype"/>
                <a:cs typeface="Palatino Linotype"/>
              </a:rPr>
              <a:t>room)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1136650">
              <a:lnSpc>
                <a:spcPct val="100000"/>
              </a:lnSpc>
            </a:pP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Asked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about:</a:t>
            </a:r>
            <a:endParaRPr sz="2400">
              <a:latin typeface="Palatino Linotype"/>
              <a:cs typeface="Palatino Linotype"/>
            </a:endParaRPr>
          </a:p>
          <a:p>
            <a:pPr algn="ctr" marL="12700" marR="3976370">
              <a:lnSpc>
                <a:spcPts val="4500"/>
              </a:lnSpc>
              <a:spcBef>
                <a:spcPts val="420"/>
              </a:spcBef>
            </a:pPr>
            <a:r>
              <a:rPr dirty="0" sz="2400" spc="75">
                <a:solidFill>
                  <a:srgbClr val="212121"/>
                </a:solidFill>
                <a:latin typeface="Palatino Linotype"/>
                <a:cs typeface="Palatino Linotype"/>
              </a:rPr>
              <a:t>His </a:t>
            </a:r>
            <a:r>
              <a:rPr dirty="0" sz="2400" spc="185">
                <a:solidFill>
                  <a:srgbClr val="212121"/>
                </a:solidFill>
                <a:latin typeface="Palatino Linotype"/>
                <a:cs typeface="Palatino Linotype"/>
              </a:rPr>
              <a:t>current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idea </a:t>
            </a:r>
            <a:r>
              <a:rPr dirty="0" sz="2400" spc="195">
                <a:solidFill>
                  <a:srgbClr val="212121"/>
                </a:solidFill>
                <a:latin typeface="Palatino Linotype"/>
                <a:cs typeface="Palatino Linotype"/>
              </a:rPr>
              <a:t>system  </a:t>
            </a:r>
            <a:r>
              <a:rPr dirty="0" sz="2400" spc="245">
                <a:solidFill>
                  <a:srgbClr val="212121"/>
                </a:solidFill>
                <a:latin typeface="Palatino Linotype"/>
                <a:cs typeface="Palatino Linotype"/>
              </a:rPr>
              <a:t>What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he </a:t>
            </a:r>
            <a:r>
              <a:rPr dirty="0" sz="2400" spc="105">
                <a:solidFill>
                  <a:srgbClr val="212121"/>
                </a:solidFill>
                <a:latin typeface="Palatino Linotype"/>
                <a:cs typeface="Palatino Linotype"/>
              </a:rPr>
              <a:t>wished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he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had 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Why</a:t>
            </a:r>
            <a:r>
              <a:rPr dirty="0" sz="2400" spc="-6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he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90">
                <a:solidFill>
                  <a:srgbClr val="212121"/>
                </a:solidFill>
                <a:latin typeface="Palatino Linotype"/>
                <a:cs typeface="Palatino Linotype"/>
              </a:rPr>
              <a:t>thinks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85">
                <a:solidFill>
                  <a:srgbClr val="212121"/>
                </a:solidFill>
                <a:latin typeface="Palatino Linotype"/>
                <a:cs typeface="Palatino Linotype"/>
              </a:rPr>
              <a:t>others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failed</a:t>
            </a:r>
            <a:endParaRPr sz="24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0850"/>
            <a:ext cx="676275" cy="1352550"/>
          </a:xfrm>
          <a:custGeom>
            <a:avLst/>
            <a:gdLst/>
            <a:ahLst/>
            <a:cxnLst/>
            <a:rect l="l" t="t" r="r" b="b"/>
            <a:pathLst>
              <a:path w="676275" h="1352550">
                <a:moveTo>
                  <a:pt x="6" y="1352549"/>
                </a:moveTo>
                <a:lnTo>
                  <a:pt x="4" y="1063931"/>
                </a:lnTo>
                <a:lnTo>
                  <a:pt x="48560" y="1060906"/>
                </a:lnTo>
                <a:lnTo>
                  <a:pt x="95338" y="1052072"/>
                </a:lnTo>
                <a:lnTo>
                  <a:pt x="139970" y="1037796"/>
                </a:lnTo>
                <a:lnTo>
                  <a:pt x="182089" y="1018445"/>
                </a:lnTo>
                <a:lnTo>
                  <a:pt x="221328" y="994383"/>
                </a:lnTo>
                <a:lnTo>
                  <a:pt x="257321" y="965979"/>
                </a:lnTo>
                <a:lnTo>
                  <a:pt x="289704" y="933596"/>
                </a:lnTo>
                <a:lnTo>
                  <a:pt x="318108" y="897603"/>
                </a:lnTo>
                <a:lnTo>
                  <a:pt x="342170" y="858364"/>
                </a:lnTo>
                <a:lnTo>
                  <a:pt x="361521" y="816245"/>
                </a:lnTo>
                <a:lnTo>
                  <a:pt x="375797" y="771613"/>
                </a:lnTo>
                <a:lnTo>
                  <a:pt x="384631" y="724834"/>
                </a:lnTo>
                <a:lnTo>
                  <a:pt x="387657" y="676274"/>
                </a:lnTo>
                <a:lnTo>
                  <a:pt x="384631" y="627715"/>
                </a:lnTo>
                <a:lnTo>
                  <a:pt x="375797" y="580936"/>
                </a:lnTo>
                <a:lnTo>
                  <a:pt x="361521" y="536305"/>
                </a:lnTo>
                <a:lnTo>
                  <a:pt x="342170" y="494187"/>
                </a:lnTo>
                <a:lnTo>
                  <a:pt x="318108" y="454947"/>
                </a:lnTo>
                <a:lnTo>
                  <a:pt x="289704" y="418954"/>
                </a:lnTo>
                <a:lnTo>
                  <a:pt x="257321" y="386571"/>
                </a:lnTo>
                <a:lnTo>
                  <a:pt x="221328" y="358166"/>
                </a:lnTo>
                <a:lnTo>
                  <a:pt x="182089" y="334105"/>
                </a:lnTo>
                <a:lnTo>
                  <a:pt x="139970" y="314753"/>
                </a:lnTo>
                <a:lnTo>
                  <a:pt x="95338" y="300477"/>
                </a:lnTo>
                <a:lnTo>
                  <a:pt x="48560" y="291643"/>
                </a:lnTo>
                <a:lnTo>
                  <a:pt x="1" y="288618"/>
                </a:lnTo>
                <a:lnTo>
                  <a:pt x="0" y="0"/>
                </a:lnTo>
                <a:lnTo>
                  <a:pt x="48225" y="1701"/>
                </a:lnTo>
                <a:lnTo>
                  <a:pt x="95547" y="6728"/>
                </a:lnTo>
                <a:lnTo>
                  <a:pt x="141850" y="14965"/>
                </a:lnTo>
                <a:lnTo>
                  <a:pt x="187018" y="26297"/>
                </a:lnTo>
                <a:lnTo>
                  <a:pt x="230936" y="40608"/>
                </a:lnTo>
                <a:lnTo>
                  <a:pt x="273489" y="57784"/>
                </a:lnTo>
                <a:lnTo>
                  <a:pt x="314561" y="77709"/>
                </a:lnTo>
                <a:lnTo>
                  <a:pt x="354038" y="100268"/>
                </a:lnTo>
                <a:lnTo>
                  <a:pt x="391804" y="125345"/>
                </a:lnTo>
                <a:lnTo>
                  <a:pt x="427743" y="152825"/>
                </a:lnTo>
                <a:lnTo>
                  <a:pt x="461740" y="182592"/>
                </a:lnTo>
                <a:lnTo>
                  <a:pt x="493681" y="214533"/>
                </a:lnTo>
                <a:lnTo>
                  <a:pt x="523448" y="248530"/>
                </a:lnTo>
                <a:lnTo>
                  <a:pt x="550929" y="284469"/>
                </a:lnTo>
                <a:lnTo>
                  <a:pt x="576006" y="322235"/>
                </a:lnTo>
                <a:lnTo>
                  <a:pt x="598564" y="361711"/>
                </a:lnTo>
                <a:lnTo>
                  <a:pt x="618489" y="402784"/>
                </a:lnTo>
                <a:lnTo>
                  <a:pt x="635666" y="445337"/>
                </a:lnTo>
                <a:lnTo>
                  <a:pt x="649977" y="489255"/>
                </a:lnTo>
                <a:lnTo>
                  <a:pt x="661309" y="534424"/>
                </a:lnTo>
                <a:lnTo>
                  <a:pt x="669546" y="580726"/>
                </a:lnTo>
                <a:lnTo>
                  <a:pt x="674573" y="628048"/>
                </a:lnTo>
                <a:lnTo>
                  <a:pt x="676274" y="676274"/>
                </a:lnTo>
                <a:lnTo>
                  <a:pt x="674573" y="724500"/>
                </a:lnTo>
                <a:lnTo>
                  <a:pt x="669546" y="771822"/>
                </a:lnTo>
                <a:lnTo>
                  <a:pt x="661309" y="818125"/>
                </a:lnTo>
                <a:lnTo>
                  <a:pt x="649977" y="863293"/>
                </a:lnTo>
                <a:lnTo>
                  <a:pt x="635666" y="907211"/>
                </a:lnTo>
                <a:lnTo>
                  <a:pt x="618489" y="949764"/>
                </a:lnTo>
                <a:lnTo>
                  <a:pt x="598564" y="990836"/>
                </a:lnTo>
                <a:lnTo>
                  <a:pt x="576006" y="1030313"/>
                </a:lnTo>
                <a:lnTo>
                  <a:pt x="550929" y="1068079"/>
                </a:lnTo>
                <a:lnTo>
                  <a:pt x="523448" y="1104018"/>
                </a:lnTo>
                <a:lnTo>
                  <a:pt x="493681" y="1138015"/>
                </a:lnTo>
                <a:lnTo>
                  <a:pt x="461740" y="1169956"/>
                </a:lnTo>
                <a:lnTo>
                  <a:pt x="427743" y="1199723"/>
                </a:lnTo>
                <a:lnTo>
                  <a:pt x="391804" y="1227204"/>
                </a:lnTo>
                <a:lnTo>
                  <a:pt x="354038" y="1252281"/>
                </a:lnTo>
                <a:lnTo>
                  <a:pt x="314561" y="1274839"/>
                </a:lnTo>
                <a:lnTo>
                  <a:pt x="273489" y="1294764"/>
                </a:lnTo>
                <a:lnTo>
                  <a:pt x="230936" y="1311940"/>
                </a:lnTo>
                <a:lnTo>
                  <a:pt x="187018" y="1326252"/>
                </a:lnTo>
                <a:lnTo>
                  <a:pt x="141850" y="1337584"/>
                </a:lnTo>
                <a:lnTo>
                  <a:pt x="95547" y="1345821"/>
                </a:lnTo>
                <a:lnTo>
                  <a:pt x="48225" y="1350848"/>
                </a:lnTo>
                <a:lnTo>
                  <a:pt x="6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060" y="396112"/>
            <a:ext cx="546989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84680" algn="l"/>
              </a:tabLst>
            </a:pPr>
            <a:r>
              <a:rPr dirty="0" sz="5000" spc="-5">
                <a:solidFill>
                  <a:srgbClr val="212121"/>
                </a:solidFill>
              </a:rPr>
              <a:t>B </a:t>
            </a:r>
            <a:r>
              <a:rPr dirty="0" sz="5000" spc="370">
                <a:solidFill>
                  <a:srgbClr val="212121"/>
                </a:solidFill>
              </a:rPr>
              <a:t>I</a:t>
            </a:r>
            <a:r>
              <a:rPr dirty="0" sz="5000" spc="-465">
                <a:solidFill>
                  <a:srgbClr val="212121"/>
                </a:solidFill>
              </a:rPr>
              <a:t> </a:t>
            </a:r>
            <a:r>
              <a:rPr dirty="0" sz="5000" spc="-280">
                <a:solidFill>
                  <a:srgbClr val="212121"/>
                </a:solidFill>
              </a:rPr>
              <a:t>L</a:t>
            </a:r>
            <a:r>
              <a:rPr dirty="0" sz="5000" spc="-240">
                <a:solidFill>
                  <a:srgbClr val="212121"/>
                </a:solidFill>
              </a:rPr>
              <a:t> </a:t>
            </a:r>
            <a:r>
              <a:rPr dirty="0" sz="5000" spc="-280">
                <a:solidFill>
                  <a:srgbClr val="212121"/>
                </a:solidFill>
              </a:rPr>
              <a:t>L	</a:t>
            </a:r>
            <a:r>
              <a:rPr dirty="0" sz="5000" spc="-130">
                <a:solidFill>
                  <a:srgbClr val="212121"/>
                </a:solidFill>
              </a:rPr>
              <a:t>C </a:t>
            </a:r>
            <a:r>
              <a:rPr dirty="0" sz="5000" spc="-245">
                <a:solidFill>
                  <a:srgbClr val="212121"/>
                </a:solidFill>
              </a:rPr>
              <a:t>O </a:t>
            </a:r>
            <a:r>
              <a:rPr dirty="0" sz="5000" spc="-130">
                <a:solidFill>
                  <a:srgbClr val="212121"/>
                </a:solidFill>
              </a:rPr>
              <a:t>C </a:t>
            </a:r>
            <a:r>
              <a:rPr dirty="0" sz="5000" spc="-110">
                <a:solidFill>
                  <a:srgbClr val="212121"/>
                </a:solidFill>
              </a:rPr>
              <a:t>K </a:t>
            </a:r>
            <a:r>
              <a:rPr dirty="0" sz="5000" spc="-190">
                <a:solidFill>
                  <a:srgbClr val="212121"/>
                </a:solidFill>
              </a:rPr>
              <a:t>A </a:t>
            </a:r>
            <a:r>
              <a:rPr dirty="0" sz="5000" spc="-254">
                <a:solidFill>
                  <a:srgbClr val="212121"/>
                </a:solidFill>
              </a:rPr>
              <a:t>Y </a:t>
            </a:r>
            <a:r>
              <a:rPr dirty="0" sz="5000" spc="-140">
                <a:solidFill>
                  <a:srgbClr val="212121"/>
                </a:solidFill>
              </a:rPr>
              <a:t>N</a:t>
            </a:r>
            <a:r>
              <a:rPr dirty="0" sz="5000" spc="-680">
                <a:solidFill>
                  <a:srgbClr val="212121"/>
                </a:solidFill>
              </a:rPr>
              <a:t> </a:t>
            </a:r>
            <a:r>
              <a:rPr dirty="0" sz="5000" spc="-490">
                <a:solidFill>
                  <a:srgbClr val="212121"/>
                </a:solidFill>
              </a:rPr>
              <a:t>E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9058275" y="2990850"/>
            <a:ext cx="695325" cy="1352550"/>
          </a:xfrm>
          <a:custGeom>
            <a:avLst/>
            <a:gdLst/>
            <a:ahLst/>
            <a:cxnLst/>
            <a:rect l="l" t="t" r="r" b="b"/>
            <a:pathLst>
              <a:path w="695325" h="1352550">
                <a:moveTo>
                  <a:pt x="676280" y="1352549"/>
                </a:moveTo>
                <a:lnTo>
                  <a:pt x="628048" y="1350848"/>
                </a:lnTo>
                <a:lnTo>
                  <a:pt x="580726" y="1345821"/>
                </a:lnTo>
                <a:lnTo>
                  <a:pt x="534423" y="1337584"/>
                </a:lnTo>
                <a:lnTo>
                  <a:pt x="489255" y="1326252"/>
                </a:lnTo>
                <a:lnTo>
                  <a:pt x="445336" y="1311940"/>
                </a:lnTo>
                <a:lnTo>
                  <a:pt x="402783" y="1294764"/>
                </a:lnTo>
                <a:lnTo>
                  <a:pt x="361711" y="1274839"/>
                </a:lnTo>
                <a:lnTo>
                  <a:pt x="322234" y="1252281"/>
                </a:lnTo>
                <a:lnTo>
                  <a:pt x="284468" y="1227204"/>
                </a:lnTo>
                <a:lnTo>
                  <a:pt x="248529" y="1199723"/>
                </a:lnTo>
                <a:lnTo>
                  <a:pt x="214532" y="1169956"/>
                </a:lnTo>
                <a:lnTo>
                  <a:pt x="182592" y="1138015"/>
                </a:lnTo>
                <a:lnTo>
                  <a:pt x="152824" y="1104018"/>
                </a:lnTo>
                <a:lnTo>
                  <a:pt x="125344" y="1068079"/>
                </a:lnTo>
                <a:lnTo>
                  <a:pt x="100267" y="1030313"/>
                </a:lnTo>
                <a:lnTo>
                  <a:pt x="77708" y="990836"/>
                </a:lnTo>
                <a:lnTo>
                  <a:pt x="57783" y="949764"/>
                </a:lnTo>
                <a:lnTo>
                  <a:pt x="40607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0" y="724500"/>
                </a:lnTo>
                <a:lnTo>
                  <a:pt x="0" y="676274"/>
                </a:lnTo>
                <a:lnTo>
                  <a:pt x="1700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7" y="445337"/>
                </a:lnTo>
                <a:lnTo>
                  <a:pt x="57783" y="402784"/>
                </a:lnTo>
                <a:lnTo>
                  <a:pt x="77708" y="361711"/>
                </a:lnTo>
                <a:lnTo>
                  <a:pt x="100267" y="322235"/>
                </a:lnTo>
                <a:lnTo>
                  <a:pt x="125344" y="284469"/>
                </a:lnTo>
                <a:lnTo>
                  <a:pt x="152824" y="248530"/>
                </a:lnTo>
                <a:lnTo>
                  <a:pt x="182592" y="214533"/>
                </a:lnTo>
                <a:lnTo>
                  <a:pt x="214532" y="182592"/>
                </a:lnTo>
                <a:lnTo>
                  <a:pt x="248529" y="152825"/>
                </a:lnTo>
                <a:lnTo>
                  <a:pt x="284468" y="125345"/>
                </a:lnTo>
                <a:lnTo>
                  <a:pt x="322234" y="100268"/>
                </a:lnTo>
                <a:lnTo>
                  <a:pt x="361711" y="77709"/>
                </a:lnTo>
                <a:lnTo>
                  <a:pt x="402783" y="57784"/>
                </a:lnTo>
                <a:lnTo>
                  <a:pt x="445336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695324" y="672"/>
                </a:lnTo>
                <a:lnTo>
                  <a:pt x="695324" y="288617"/>
                </a:lnTo>
                <a:lnTo>
                  <a:pt x="676274" y="288617"/>
                </a:lnTo>
                <a:lnTo>
                  <a:pt x="627714" y="291643"/>
                </a:lnTo>
                <a:lnTo>
                  <a:pt x="580936" y="300477"/>
                </a:lnTo>
                <a:lnTo>
                  <a:pt x="536304" y="314753"/>
                </a:lnTo>
                <a:lnTo>
                  <a:pt x="494186" y="334105"/>
                </a:lnTo>
                <a:lnTo>
                  <a:pt x="454947" y="358166"/>
                </a:lnTo>
                <a:lnTo>
                  <a:pt x="418953" y="386571"/>
                </a:lnTo>
                <a:lnTo>
                  <a:pt x="386570" y="418954"/>
                </a:lnTo>
                <a:lnTo>
                  <a:pt x="358166" y="454947"/>
                </a:lnTo>
                <a:lnTo>
                  <a:pt x="334104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85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4" y="858364"/>
                </a:lnTo>
                <a:lnTo>
                  <a:pt x="358166" y="897603"/>
                </a:lnTo>
                <a:lnTo>
                  <a:pt x="386570" y="933596"/>
                </a:lnTo>
                <a:lnTo>
                  <a:pt x="418953" y="965979"/>
                </a:lnTo>
                <a:lnTo>
                  <a:pt x="454947" y="994383"/>
                </a:lnTo>
                <a:lnTo>
                  <a:pt x="494186" y="1018445"/>
                </a:lnTo>
                <a:lnTo>
                  <a:pt x="536304" y="1037796"/>
                </a:lnTo>
                <a:lnTo>
                  <a:pt x="580936" y="1052072"/>
                </a:lnTo>
                <a:lnTo>
                  <a:pt x="627714" y="1060906"/>
                </a:lnTo>
                <a:lnTo>
                  <a:pt x="676274" y="1063932"/>
                </a:lnTo>
                <a:lnTo>
                  <a:pt x="695324" y="1063932"/>
                </a:lnTo>
                <a:lnTo>
                  <a:pt x="695324" y="1351877"/>
                </a:lnTo>
                <a:lnTo>
                  <a:pt x="676280" y="1352549"/>
                </a:lnTo>
                <a:close/>
              </a:path>
              <a:path w="695325" h="1352550">
                <a:moveTo>
                  <a:pt x="695324" y="289805"/>
                </a:moveTo>
                <a:lnTo>
                  <a:pt x="676274" y="288617"/>
                </a:lnTo>
                <a:lnTo>
                  <a:pt x="695324" y="288617"/>
                </a:lnTo>
                <a:lnTo>
                  <a:pt x="695324" y="289805"/>
                </a:lnTo>
                <a:close/>
              </a:path>
              <a:path w="695325" h="1352550">
                <a:moveTo>
                  <a:pt x="695324" y="1063932"/>
                </a:moveTo>
                <a:lnTo>
                  <a:pt x="676274" y="1063932"/>
                </a:lnTo>
                <a:lnTo>
                  <a:pt x="695324" y="1062744"/>
                </a:lnTo>
                <a:lnTo>
                  <a:pt x="695324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80801" y="1516545"/>
            <a:ext cx="8039100" cy="522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13785" marR="5080">
              <a:lnSpc>
                <a:spcPct val="156200"/>
              </a:lnSpc>
              <a:spcBef>
                <a:spcPts val="95"/>
              </a:spcBef>
            </a:pPr>
            <a:r>
              <a:rPr dirty="0" sz="2400" spc="215">
                <a:solidFill>
                  <a:srgbClr val="212121"/>
                </a:solidFill>
                <a:latin typeface="Palatino Linotype"/>
                <a:cs typeface="Palatino Linotype"/>
              </a:rPr>
              <a:t>Tech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80">
                <a:solidFill>
                  <a:srgbClr val="212121"/>
                </a:solidFill>
                <a:latin typeface="Palatino Linotype"/>
                <a:cs typeface="Palatino Linotype"/>
              </a:rPr>
              <a:t>executive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65">
                <a:solidFill>
                  <a:srgbClr val="212121"/>
                </a:solidFill>
                <a:latin typeface="Palatino Linotype"/>
                <a:cs typeface="Palatino Linotype"/>
              </a:rPr>
              <a:t>&amp;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5">
                <a:solidFill>
                  <a:srgbClr val="212121"/>
                </a:solidFill>
                <a:latin typeface="Palatino Linotype"/>
                <a:cs typeface="Palatino Linotype"/>
              </a:rPr>
              <a:t>innovator  </a:t>
            </a:r>
            <a:r>
              <a:rPr dirty="0" sz="2400" spc="145">
                <a:solidFill>
                  <a:srgbClr val="212121"/>
                </a:solidFill>
                <a:latin typeface="Palatino Linotype"/>
                <a:cs typeface="Palatino Linotype"/>
              </a:rPr>
              <a:t>Consults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about </a:t>
            </a:r>
            <a:r>
              <a:rPr dirty="0" sz="2400" spc="160">
                <a:solidFill>
                  <a:srgbClr val="212121"/>
                </a:solidFill>
                <a:latin typeface="Palatino Linotype"/>
                <a:cs typeface="Palatino Linotype"/>
              </a:rPr>
              <a:t>innovation  </a:t>
            </a:r>
            <a:r>
              <a:rPr dirty="0" sz="2400" spc="220">
                <a:solidFill>
                  <a:srgbClr val="212121"/>
                </a:solidFill>
                <a:latin typeface="Palatino Linotype"/>
                <a:cs typeface="Palatino Linotype"/>
              </a:rPr>
              <a:t>Teaches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20">
                <a:solidFill>
                  <a:srgbClr val="212121"/>
                </a:solidFill>
                <a:latin typeface="Palatino Linotype"/>
                <a:cs typeface="Palatino Linotype"/>
              </a:rPr>
              <a:t>the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5">
                <a:solidFill>
                  <a:srgbClr val="212121"/>
                </a:solidFill>
                <a:latin typeface="Palatino Linotype"/>
                <a:cs typeface="Palatino Linotype"/>
              </a:rPr>
              <a:t>ideation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process  </a:t>
            </a:r>
            <a:r>
              <a:rPr dirty="0" sz="2400" spc="160">
                <a:solidFill>
                  <a:srgbClr val="212121"/>
                </a:solidFill>
                <a:latin typeface="Palatino Linotype"/>
                <a:cs typeface="Palatino Linotype"/>
              </a:rPr>
              <a:t>Tressider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Memorial</a:t>
            </a:r>
            <a:r>
              <a:rPr dirty="0" sz="2400" spc="-27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14">
                <a:solidFill>
                  <a:srgbClr val="212121"/>
                </a:solidFill>
                <a:latin typeface="Palatino Linotype"/>
                <a:cs typeface="Palatino Linotype"/>
              </a:rPr>
              <a:t>Union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300">
              <a:latin typeface="Times New Roman"/>
              <a:cs typeface="Times New Roman"/>
            </a:endParaRPr>
          </a:p>
          <a:p>
            <a:pPr marL="290195" marR="3738879" indent="1007110">
              <a:lnSpc>
                <a:spcPct val="156200"/>
              </a:lnSpc>
            </a:pP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Asked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about:  </a:t>
            </a:r>
            <a:r>
              <a:rPr dirty="0" sz="2400" spc="175">
                <a:solidFill>
                  <a:srgbClr val="212121"/>
                </a:solidFill>
                <a:latin typeface="Palatino Linotype"/>
                <a:cs typeface="Palatino Linotype"/>
              </a:rPr>
              <a:t>Fleshing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out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ideas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65">
                <a:solidFill>
                  <a:srgbClr val="212121"/>
                </a:solidFill>
                <a:latin typeface="Palatino Linotype"/>
                <a:cs typeface="Palatino Linotype"/>
              </a:rPr>
              <a:t>&amp;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goals</a:t>
            </a:r>
            <a:endParaRPr sz="2400">
              <a:latin typeface="Palatino Linotype"/>
              <a:cs typeface="Palatino Linotype"/>
            </a:endParaRPr>
          </a:p>
          <a:p>
            <a:pPr marL="12700" marR="3461385" indent="528955">
              <a:lnSpc>
                <a:spcPts val="4500"/>
              </a:lnSpc>
              <a:spcBef>
                <a:spcPts val="420"/>
              </a:spcBef>
            </a:pPr>
            <a:r>
              <a:rPr dirty="0" sz="2400" spc="130">
                <a:solidFill>
                  <a:srgbClr val="212121"/>
                </a:solidFill>
                <a:latin typeface="Palatino Linotype"/>
                <a:cs typeface="Palatino Linotype"/>
              </a:rPr>
              <a:t>History </a:t>
            </a:r>
            <a:r>
              <a:rPr dirty="0" sz="2400" spc="105">
                <a:solidFill>
                  <a:srgbClr val="212121"/>
                </a:solidFill>
                <a:latin typeface="Palatino Linotype"/>
                <a:cs typeface="Palatino Linotype"/>
              </a:rPr>
              <a:t>of </a:t>
            </a:r>
            <a:r>
              <a:rPr dirty="0" sz="2400" spc="185">
                <a:solidFill>
                  <a:srgbClr val="212121"/>
                </a:solidFill>
                <a:latin typeface="Palatino Linotype"/>
                <a:cs typeface="Palatino Linotype"/>
              </a:rPr>
              <a:t>this </a:t>
            </a:r>
            <a:r>
              <a:rPr dirty="0" sz="2400" spc="110">
                <a:solidFill>
                  <a:srgbClr val="212121"/>
                </a:solidFill>
                <a:latin typeface="Palatino Linotype"/>
                <a:cs typeface="Palatino Linotype"/>
              </a:rPr>
              <a:t>problem  </a:t>
            </a:r>
            <a:r>
              <a:rPr dirty="0" sz="2400" spc="5">
                <a:solidFill>
                  <a:srgbClr val="212121"/>
                </a:solidFill>
                <a:latin typeface="Palatino Linotype"/>
                <a:cs typeface="Palatino Linotype"/>
              </a:rPr>
              <a:t>How </a:t>
            </a:r>
            <a:r>
              <a:rPr dirty="0" sz="2400" spc="160">
                <a:solidFill>
                  <a:srgbClr val="212121"/>
                </a:solidFill>
                <a:latin typeface="Palatino Linotype"/>
                <a:cs typeface="Palatino Linotype"/>
              </a:rPr>
              <a:t>businesses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manage</a:t>
            </a:r>
            <a:r>
              <a:rPr dirty="0" sz="2400" spc="-31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ideas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4950" y="4295775"/>
            <a:ext cx="3514725" cy="261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33500" y="1714500"/>
            <a:ext cx="2143124" cy="2143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0850"/>
            <a:ext cx="676275" cy="1352550"/>
          </a:xfrm>
          <a:custGeom>
            <a:avLst/>
            <a:gdLst/>
            <a:ahLst/>
            <a:cxnLst/>
            <a:rect l="l" t="t" r="r" b="b"/>
            <a:pathLst>
              <a:path w="676275" h="1352550">
                <a:moveTo>
                  <a:pt x="6" y="1352549"/>
                </a:moveTo>
                <a:lnTo>
                  <a:pt x="4" y="1063931"/>
                </a:lnTo>
                <a:lnTo>
                  <a:pt x="48560" y="1060906"/>
                </a:lnTo>
                <a:lnTo>
                  <a:pt x="95338" y="1052072"/>
                </a:lnTo>
                <a:lnTo>
                  <a:pt x="139970" y="1037796"/>
                </a:lnTo>
                <a:lnTo>
                  <a:pt x="182089" y="1018445"/>
                </a:lnTo>
                <a:lnTo>
                  <a:pt x="221328" y="994383"/>
                </a:lnTo>
                <a:lnTo>
                  <a:pt x="257321" y="965979"/>
                </a:lnTo>
                <a:lnTo>
                  <a:pt x="289704" y="933596"/>
                </a:lnTo>
                <a:lnTo>
                  <a:pt x="318108" y="897603"/>
                </a:lnTo>
                <a:lnTo>
                  <a:pt x="342170" y="858364"/>
                </a:lnTo>
                <a:lnTo>
                  <a:pt x="361521" y="816245"/>
                </a:lnTo>
                <a:lnTo>
                  <a:pt x="375797" y="771613"/>
                </a:lnTo>
                <a:lnTo>
                  <a:pt x="384631" y="724834"/>
                </a:lnTo>
                <a:lnTo>
                  <a:pt x="387657" y="676274"/>
                </a:lnTo>
                <a:lnTo>
                  <a:pt x="384631" y="627715"/>
                </a:lnTo>
                <a:lnTo>
                  <a:pt x="375797" y="580936"/>
                </a:lnTo>
                <a:lnTo>
                  <a:pt x="361521" y="536305"/>
                </a:lnTo>
                <a:lnTo>
                  <a:pt x="342170" y="494187"/>
                </a:lnTo>
                <a:lnTo>
                  <a:pt x="318108" y="454947"/>
                </a:lnTo>
                <a:lnTo>
                  <a:pt x="289704" y="418954"/>
                </a:lnTo>
                <a:lnTo>
                  <a:pt x="257321" y="386571"/>
                </a:lnTo>
                <a:lnTo>
                  <a:pt x="221328" y="358166"/>
                </a:lnTo>
                <a:lnTo>
                  <a:pt x="182089" y="334105"/>
                </a:lnTo>
                <a:lnTo>
                  <a:pt x="139970" y="314753"/>
                </a:lnTo>
                <a:lnTo>
                  <a:pt x="95338" y="300477"/>
                </a:lnTo>
                <a:lnTo>
                  <a:pt x="48560" y="291643"/>
                </a:lnTo>
                <a:lnTo>
                  <a:pt x="1" y="288618"/>
                </a:lnTo>
                <a:lnTo>
                  <a:pt x="0" y="0"/>
                </a:lnTo>
                <a:lnTo>
                  <a:pt x="48225" y="1701"/>
                </a:lnTo>
                <a:lnTo>
                  <a:pt x="95547" y="6728"/>
                </a:lnTo>
                <a:lnTo>
                  <a:pt x="141850" y="14965"/>
                </a:lnTo>
                <a:lnTo>
                  <a:pt x="187018" y="26297"/>
                </a:lnTo>
                <a:lnTo>
                  <a:pt x="230936" y="40608"/>
                </a:lnTo>
                <a:lnTo>
                  <a:pt x="273489" y="57784"/>
                </a:lnTo>
                <a:lnTo>
                  <a:pt x="314561" y="77709"/>
                </a:lnTo>
                <a:lnTo>
                  <a:pt x="354038" y="100268"/>
                </a:lnTo>
                <a:lnTo>
                  <a:pt x="391804" y="125345"/>
                </a:lnTo>
                <a:lnTo>
                  <a:pt x="427743" y="152825"/>
                </a:lnTo>
                <a:lnTo>
                  <a:pt x="461740" y="182592"/>
                </a:lnTo>
                <a:lnTo>
                  <a:pt x="493681" y="214533"/>
                </a:lnTo>
                <a:lnTo>
                  <a:pt x="523448" y="248530"/>
                </a:lnTo>
                <a:lnTo>
                  <a:pt x="550929" y="284469"/>
                </a:lnTo>
                <a:lnTo>
                  <a:pt x="576006" y="322235"/>
                </a:lnTo>
                <a:lnTo>
                  <a:pt x="598564" y="361711"/>
                </a:lnTo>
                <a:lnTo>
                  <a:pt x="618489" y="402784"/>
                </a:lnTo>
                <a:lnTo>
                  <a:pt x="635666" y="445337"/>
                </a:lnTo>
                <a:lnTo>
                  <a:pt x="649977" y="489255"/>
                </a:lnTo>
                <a:lnTo>
                  <a:pt x="661309" y="534424"/>
                </a:lnTo>
                <a:lnTo>
                  <a:pt x="669546" y="580726"/>
                </a:lnTo>
                <a:lnTo>
                  <a:pt x="674573" y="628048"/>
                </a:lnTo>
                <a:lnTo>
                  <a:pt x="676274" y="676274"/>
                </a:lnTo>
                <a:lnTo>
                  <a:pt x="674573" y="724500"/>
                </a:lnTo>
                <a:lnTo>
                  <a:pt x="669546" y="771822"/>
                </a:lnTo>
                <a:lnTo>
                  <a:pt x="661309" y="818125"/>
                </a:lnTo>
                <a:lnTo>
                  <a:pt x="649977" y="863293"/>
                </a:lnTo>
                <a:lnTo>
                  <a:pt x="635666" y="907211"/>
                </a:lnTo>
                <a:lnTo>
                  <a:pt x="618489" y="949764"/>
                </a:lnTo>
                <a:lnTo>
                  <a:pt x="598564" y="990836"/>
                </a:lnTo>
                <a:lnTo>
                  <a:pt x="576006" y="1030313"/>
                </a:lnTo>
                <a:lnTo>
                  <a:pt x="550929" y="1068079"/>
                </a:lnTo>
                <a:lnTo>
                  <a:pt x="523448" y="1104018"/>
                </a:lnTo>
                <a:lnTo>
                  <a:pt x="493681" y="1138015"/>
                </a:lnTo>
                <a:lnTo>
                  <a:pt x="461740" y="1169956"/>
                </a:lnTo>
                <a:lnTo>
                  <a:pt x="427743" y="1199723"/>
                </a:lnTo>
                <a:lnTo>
                  <a:pt x="391804" y="1227204"/>
                </a:lnTo>
                <a:lnTo>
                  <a:pt x="354038" y="1252281"/>
                </a:lnTo>
                <a:lnTo>
                  <a:pt x="314561" y="1274839"/>
                </a:lnTo>
                <a:lnTo>
                  <a:pt x="273489" y="1294764"/>
                </a:lnTo>
                <a:lnTo>
                  <a:pt x="230936" y="1311940"/>
                </a:lnTo>
                <a:lnTo>
                  <a:pt x="187018" y="1326252"/>
                </a:lnTo>
                <a:lnTo>
                  <a:pt x="141850" y="1337584"/>
                </a:lnTo>
                <a:lnTo>
                  <a:pt x="95547" y="1345821"/>
                </a:lnTo>
                <a:lnTo>
                  <a:pt x="48225" y="1350848"/>
                </a:lnTo>
                <a:lnTo>
                  <a:pt x="6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58275" y="2990850"/>
            <a:ext cx="695325" cy="1352550"/>
          </a:xfrm>
          <a:custGeom>
            <a:avLst/>
            <a:gdLst/>
            <a:ahLst/>
            <a:cxnLst/>
            <a:rect l="l" t="t" r="r" b="b"/>
            <a:pathLst>
              <a:path w="695325" h="1352550">
                <a:moveTo>
                  <a:pt x="676280" y="1352549"/>
                </a:moveTo>
                <a:lnTo>
                  <a:pt x="628048" y="1350848"/>
                </a:lnTo>
                <a:lnTo>
                  <a:pt x="580726" y="1345821"/>
                </a:lnTo>
                <a:lnTo>
                  <a:pt x="534423" y="1337584"/>
                </a:lnTo>
                <a:lnTo>
                  <a:pt x="489255" y="1326252"/>
                </a:lnTo>
                <a:lnTo>
                  <a:pt x="445336" y="1311940"/>
                </a:lnTo>
                <a:lnTo>
                  <a:pt x="402783" y="1294764"/>
                </a:lnTo>
                <a:lnTo>
                  <a:pt x="361711" y="1274839"/>
                </a:lnTo>
                <a:lnTo>
                  <a:pt x="322234" y="1252281"/>
                </a:lnTo>
                <a:lnTo>
                  <a:pt x="284468" y="1227204"/>
                </a:lnTo>
                <a:lnTo>
                  <a:pt x="248529" y="1199723"/>
                </a:lnTo>
                <a:lnTo>
                  <a:pt x="214532" y="1169956"/>
                </a:lnTo>
                <a:lnTo>
                  <a:pt x="182592" y="1138015"/>
                </a:lnTo>
                <a:lnTo>
                  <a:pt x="152824" y="1104018"/>
                </a:lnTo>
                <a:lnTo>
                  <a:pt x="125344" y="1068079"/>
                </a:lnTo>
                <a:lnTo>
                  <a:pt x="100267" y="1030313"/>
                </a:lnTo>
                <a:lnTo>
                  <a:pt x="77708" y="990836"/>
                </a:lnTo>
                <a:lnTo>
                  <a:pt x="57783" y="949764"/>
                </a:lnTo>
                <a:lnTo>
                  <a:pt x="40607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0" y="724500"/>
                </a:lnTo>
                <a:lnTo>
                  <a:pt x="0" y="676274"/>
                </a:lnTo>
                <a:lnTo>
                  <a:pt x="1700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7" y="445337"/>
                </a:lnTo>
                <a:lnTo>
                  <a:pt x="57783" y="402784"/>
                </a:lnTo>
                <a:lnTo>
                  <a:pt x="77708" y="361711"/>
                </a:lnTo>
                <a:lnTo>
                  <a:pt x="100267" y="322235"/>
                </a:lnTo>
                <a:lnTo>
                  <a:pt x="125344" y="284469"/>
                </a:lnTo>
                <a:lnTo>
                  <a:pt x="152824" y="248530"/>
                </a:lnTo>
                <a:lnTo>
                  <a:pt x="182592" y="214533"/>
                </a:lnTo>
                <a:lnTo>
                  <a:pt x="214532" y="182592"/>
                </a:lnTo>
                <a:lnTo>
                  <a:pt x="248529" y="152825"/>
                </a:lnTo>
                <a:lnTo>
                  <a:pt x="284468" y="125345"/>
                </a:lnTo>
                <a:lnTo>
                  <a:pt x="322234" y="100268"/>
                </a:lnTo>
                <a:lnTo>
                  <a:pt x="361711" y="77709"/>
                </a:lnTo>
                <a:lnTo>
                  <a:pt x="402783" y="57784"/>
                </a:lnTo>
                <a:lnTo>
                  <a:pt x="445336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695324" y="672"/>
                </a:lnTo>
                <a:lnTo>
                  <a:pt x="695324" y="288617"/>
                </a:lnTo>
                <a:lnTo>
                  <a:pt x="676274" y="288617"/>
                </a:lnTo>
                <a:lnTo>
                  <a:pt x="627714" y="291643"/>
                </a:lnTo>
                <a:lnTo>
                  <a:pt x="580936" y="300477"/>
                </a:lnTo>
                <a:lnTo>
                  <a:pt x="536304" y="314753"/>
                </a:lnTo>
                <a:lnTo>
                  <a:pt x="494186" y="334105"/>
                </a:lnTo>
                <a:lnTo>
                  <a:pt x="454947" y="358166"/>
                </a:lnTo>
                <a:lnTo>
                  <a:pt x="418953" y="386571"/>
                </a:lnTo>
                <a:lnTo>
                  <a:pt x="386570" y="418954"/>
                </a:lnTo>
                <a:lnTo>
                  <a:pt x="358166" y="454947"/>
                </a:lnTo>
                <a:lnTo>
                  <a:pt x="334104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85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4" y="858364"/>
                </a:lnTo>
                <a:lnTo>
                  <a:pt x="358166" y="897603"/>
                </a:lnTo>
                <a:lnTo>
                  <a:pt x="386570" y="933596"/>
                </a:lnTo>
                <a:lnTo>
                  <a:pt x="418953" y="965979"/>
                </a:lnTo>
                <a:lnTo>
                  <a:pt x="454947" y="994383"/>
                </a:lnTo>
                <a:lnTo>
                  <a:pt x="494186" y="1018445"/>
                </a:lnTo>
                <a:lnTo>
                  <a:pt x="536304" y="1037796"/>
                </a:lnTo>
                <a:lnTo>
                  <a:pt x="580936" y="1052072"/>
                </a:lnTo>
                <a:lnTo>
                  <a:pt x="627714" y="1060906"/>
                </a:lnTo>
                <a:lnTo>
                  <a:pt x="676274" y="1063932"/>
                </a:lnTo>
                <a:lnTo>
                  <a:pt x="695324" y="1063932"/>
                </a:lnTo>
                <a:lnTo>
                  <a:pt x="695324" y="1351877"/>
                </a:lnTo>
                <a:lnTo>
                  <a:pt x="676280" y="1352549"/>
                </a:lnTo>
                <a:close/>
              </a:path>
              <a:path w="695325" h="1352550">
                <a:moveTo>
                  <a:pt x="695324" y="289805"/>
                </a:moveTo>
                <a:lnTo>
                  <a:pt x="676274" y="288617"/>
                </a:lnTo>
                <a:lnTo>
                  <a:pt x="695324" y="288617"/>
                </a:lnTo>
                <a:lnTo>
                  <a:pt x="695324" y="289805"/>
                </a:lnTo>
                <a:close/>
              </a:path>
              <a:path w="695325" h="1352550">
                <a:moveTo>
                  <a:pt x="695324" y="1063932"/>
                </a:moveTo>
                <a:lnTo>
                  <a:pt x="676274" y="1063932"/>
                </a:lnTo>
                <a:lnTo>
                  <a:pt x="695324" y="1062744"/>
                </a:lnTo>
                <a:lnTo>
                  <a:pt x="695324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3585" y="77545"/>
            <a:ext cx="5445125" cy="2245995"/>
          </a:xfrm>
          <a:prstGeom prst="rect"/>
        </p:spPr>
        <p:txBody>
          <a:bodyPr wrap="square" lIns="0" tIns="363855" rIns="0" bIns="0" rtlCol="0" vert="horz">
            <a:spAutoFit/>
          </a:bodyPr>
          <a:lstStyle/>
          <a:p>
            <a:pPr algn="ctr" marR="107314">
              <a:lnSpc>
                <a:spcPct val="100000"/>
              </a:lnSpc>
              <a:spcBef>
                <a:spcPts val="2865"/>
              </a:spcBef>
            </a:pPr>
            <a:r>
              <a:rPr dirty="0" sz="5000" spc="-490">
                <a:solidFill>
                  <a:srgbClr val="212121"/>
                </a:solidFill>
              </a:rPr>
              <a:t>E </a:t>
            </a:r>
            <a:r>
              <a:rPr dirty="0" sz="5000" spc="-15">
                <a:solidFill>
                  <a:srgbClr val="212121"/>
                </a:solidFill>
              </a:rPr>
              <a:t>D D</a:t>
            </a:r>
            <a:r>
              <a:rPr dirty="0" sz="5000" spc="-229">
                <a:solidFill>
                  <a:srgbClr val="212121"/>
                </a:solidFill>
              </a:rPr>
              <a:t> </a:t>
            </a:r>
            <a:r>
              <a:rPr dirty="0" sz="5000" spc="-254">
                <a:solidFill>
                  <a:srgbClr val="212121"/>
                </a:solidFill>
              </a:rPr>
              <a:t>Y</a:t>
            </a:r>
            <a:endParaRPr sz="5000"/>
          </a:p>
          <a:p>
            <a:pPr algn="ctr" marL="12700" marR="5080">
              <a:lnSpc>
                <a:spcPts val="4500"/>
              </a:lnSpc>
              <a:spcBef>
                <a:spcPts val="130"/>
              </a:spcBef>
            </a:pPr>
            <a:r>
              <a:rPr dirty="0" sz="2400" spc="175" b="0">
                <a:solidFill>
                  <a:srgbClr val="212121"/>
                </a:solidFill>
                <a:latin typeface="Palatino Linotype"/>
                <a:cs typeface="Palatino Linotype"/>
              </a:rPr>
              <a:t>Works</a:t>
            </a:r>
            <a:r>
              <a:rPr dirty="0" sz="2400" spc="-50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 b="0">
                <a:solidFill>
                  <a:srgbClr val="212121"/>
                </a:solidFill>
                <a:latin typeface="Palatino Linotype"/>
                <a:cs typeface="Palatino Linotype"/>
              </a:rPr>
              <a:t>in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5" b="0">
                <a:solidFill>
                  <a:srgbClr val="212121"/>
                </a:solidFill>
                <a:latin typeface="Palatino Linotype"/>
                <a:cs typeface="Palatino Linotype"/>
              </a:rPr>
              <a:t>computational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95" b="0">
                <a:solidFill>
                  <a:srgbClr val="212121"/>
                </a:solidFill>
                <a:latin typeface="Palatino Linotype"/>
                <a:cs typeface="Palatino Linotype"/>
              </a:rPr>
              <a:t>biology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 b="0">
                <a:solidFill>
                  <a:srgbClr val="212121"/>
                </a:solidFill>
                <a:latin typeface="Palatino Linotype"/>
                <a:cs typeface="Palatino Linotype"/>
              </a:rPr>
              <a:t>lab  </a:t>
            </a:r>
            <a:r>
              <a:rPr dirty="0" sz="2400" spc="180" b="0">
                <a:solidFill>
                  <a:srgbClr val="212121"/>
                </a:solidFill>
                <a:latin typeface="Palatino Linotype"/>
                <a:cs typeface="Palatino Linotype"/>
              </a:rPr>
              <a:t>Between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10" b="0">
                <a:solidFill>
                  <a:srgbClr val="212121"/>
                </a:solidFill>
                <a:latin typeface="Palatino Linotype"/>
                <a:cs typeface="Palatino Linotype"/>
              </a:rPr>
              <a:t>FedEx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 b="0">
                <a:solidFill>
                  <a:srgbClr val="212121"/>
                </a:solidFill>
                <a:latin typeface="Palatino Linotype"/>
                <a:cs typeface="Palatino Linotype"/>
              </a:rPr>
              <a:t>and</a:t>
            </a:r>
            <a:r>
              <a:rPr dirty="0" sz="2400" spc="-45" b="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70" b="0">
                <a:solidFill>
                  <a:srgbClr val="212121"/>
                </a:solidFill>
                <a:latin typeface="Palatino Linotype"/>
                <a:cs typeface="Palatino Linotype"/>
              </a:rPr>
              <a:t>Treehouse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6635" y="5250345"/>
            <a:ext cx="6600825" cy="1739900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Asked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about:</a:t>
            </a:r>
            <a:endParaRPr sz="2400">
              <a:latin typeface="Palatino Linotype"/>
              <a:cs typeface="Palatino Linotype"/>
            </a:endParaRPr>
          </a:p>
          <a:p>
            <a:pPr algn="ctr" marL="12700" marR="5080">
              <a:lnSpc>
                <a:spcPts val="4500"/>
              </a:lnSpc>
              <a:spcBef>
                <a:spcPts val="420"/>
              </a:spcBef>
            </a:pPr>
            <a:r>
              <a:rPr dirty="0" sz="2400" spc="5">
                <a:solidFill>
                  <a:srgbClr val="212121"/>
                </a:solidFill>
                <a:latin typeface="Palatino Linotype"/>
                <a:cs typeface="Palatino Linotype"/>
              </a:rPr>
              <a:t>How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he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manages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goals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in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90">
                <a:solidFill>
                  <a:srgbClr val="212121"/>
                </a:solidFill>
                <a:latin typeface="Palatino Linotype"/>
                <a:cs typeface="Palatino Linotype"/>
              </a:rPr>
              <a:t>a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95">
                <a:solidFill>
                  <a:srgbClr val="212121"/>
                </a:solidFill>
                <a:latin typeface="Palatino Linotype"/>
                <a:cs typeface="Palatino Linotype"/>
              </a:rPr>
              <a:t>creative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80">
                <a:solidFill>
                  <a:srgbClr val="212121"/>
                </a:solidFill>
                <a:latin typeface="Palatino Linotype"/>
                <a:cs typeface="Palatino Linotype"/>
              </a:rPr>
              <a:t>setting  </a:t>
            </a:r>
            <a:r>
              <a:rPr dirty="0" sz="2400" spc="75">
                <a:solidFill>
                  <a:srgbClr val="212121"/>
                </a:solidFill>
                <a:latin typeface="Palatino Linotype"/>
                <a:cs typeface="Palatino Linotype"/>
              </a:rPr>
              <a:t>His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5">
                <a:solidFill>
                  <a:srgbClr val="212121"/>
                </a:solidFill>
                <a:latin typeface="Palatino Linotype"/>
                <a:cs typeface="Palatino Linotype"/>
              </a:rPr>
              <a:t>aversion</a:t>
            </a:r>
            <a:r>
              <a:rPr dirty="0" sz="2400" spc="-3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75">
                <a:solidFill>
                  <a:srgbClr val="212121"/>
                </a:solidFill>
                <a:latin typeface="Palatino Linotype"/>
                <a:cs typeface="Palatino Linotype"/>
              </a:rPr>
              <a:t>to</a:t>
            </a:r>
            <a:r>
              <a:rPr dirty="0" sz="2400" spc="-3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25">
                <a:solidFill>
                  <a:srgbClr val="212121"/>
                </a:solidFill>
                <a:latin typeface="Palatino Linotype"/>
                <a:cs typeface="Palatino Linotype"/>
              </a:rPr>
              <a:t>tech</a:t>
            </a:r>
            <a:r>
              <a:rPr dirty="0" sz="2400" spc="-3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25">
                <a:solidFill>
                  <a:srgbClr val="212121"/>
                </a:solidFill>
                <a:latin typeface="Palatino Linotype"/>
                <a:cs typeface="Palatino Linotype"/>
              </a:rPr>
              <a:t>productivity</a:t>
            </a:r>
            <a:r>
              <a:rPr dirty="0" sz="2400" spc="-3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5">
                <a:solidFill>
                  <a:srgbClr val="212121"/>
                </a:solidFill>
                <a:latin typeface="Palatino Linotype"/>
                <a:cs typeface="Palatino Linotype"/>
              </a:rPr>
              <a:t>solutions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3725" y="2476500"/>
            <a:ext cx="3486149" cy="2609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90850"/>
            <a:ext cx="676275" cy="1352550"/>
          </a:xfrm>
          <a:custGeom>
            <a:avLst/>
            <a:gdLst/>
            <a:ahLst/>
            <a:cxnLst/>
            <a:rect l="l" t="t" r="r" b="b"/>
            <a:pathLst>
              <a:path w="676275" h="1352550">
                <a:moveTo>
                  <a:pt x="6" y="1352549"/>
                </a:moveTo>
                <a:lnTo>
                  <a:pt x="4" y="1063931"/>
                </a:lnTo>
                <a:lnTo>
                  <a:pt x="48560" y="1060906"/>
                </a:lnTo>
                <a:lnTo>
                  <a:pt x="95338" y="1052072"/>
                </a:lnTo>
                <a:lnTo>
                  <a:pt x="139970" y="1037796"/>
                </a:lnTo>
                <a:lnTo>
                  <a:pt x="182089" y="1018445"/>
                </a:lnTo>
                <a:lnTo>
                  <a:pt x="221328" y="994383"/>
                </a:lnTo>
                <a:lnTo>
                  <a:pt x="257321" y="965979"/>
                </a:lnTo>
                <a:lnTo>
                  <a:pt x="289704" y="933596"/>
                </a:lnTo>
                <a:lnTo>
                  <a:pt x="318108" y="897603"/>
                </a:lnTo>
                <a:lnTo>
                  <a:pt x="342170" y="858364"/>
                </a:lnTo>
                <a:lnTo>
                  <a:pt x="361521" y="816245"/>
                </a:lnTo>
                <a:lnTo>
                  <a:pt x="375797" y="771613"/>
                </a:lnTo>
                <a:lnTo>
                  <a:pt x="384631" y="724834"/>
                </a:lnTo>
                <a:lnTo>
                  <a:pt x="387657" y="676274"/>
                </a:lnTo>
                <a:lnTo>
                  <a:pt x="384631" y="627715"/>
                </a:lnTo>
                <a:lnTo>
                  <a:pt x="375797" y="580936"/>
                </a:lnTo>
                <a:lnTo>
                  <a:pt x="361521" y="536305"/>
                </a:lnTo>
                <a:lnTo>
                  <a:pt x="342170" y="494187"/>
                </a:lnTo>
                <a:lnTo>
                  <a:pt x="318108" y="454947"/>
                </a:lnTo>
                <a:lnTo>
                  <a:pt x="289704" y="418954"/>
                </a:lnTo>
                <a:lnTo>
                  <a:pt x="257321" y="386571"/>
                </a:lnTo>
                <a:lnTo>
                  <a:pt x="221328" y="358166"/>
                </a:lnTo>
                <a:lnTo>
                  <a:pt x="182089" y="334105"/>
                </a:lnTo>
                <a:lnTo>
                  <a:pt x="139970" y="314753"/>
                </a:lnTo>
                <a:lnTo>
                  <a:pt x="95338" y="300477"/>
                </a:lnTo>
                <a:lnTo>
                  <a:pt x="48560" y="291643"/>
                </a:lnTo>
                <a:lnTo>
                  <a:pt x="1" y="288618"/>
                </a:lnTo>
                <a:lnTo>
                  <a:pt x="0" y="0"/>
                </a:lnTo>
                <a:lnTo>
                  <a:pt x="48225" y="1701"/>
                </a:lnTo>
                <a:lnTo>
                  <a:pt x="95547" y="6728"/>
                </a:lnTo>
                <a:lnTo>
                  <a:pt x="141850" y="14965"/>
                </a:lnTo>
                <a:lnTo>
                  <a:pt x="187018" y="26297"/>
                </a:lnTo>
                <a:lnTo>
                  <a:pt x="230936" y="40608"/>
                </a:lnTo>
                <a:lnTo>
                  <a:pt x="273489" y="57784"/>
                </a:lnTo>
                <a:lnTo>
                  <a:pt x="314561" y="77709"/>
                </a:lnTo>
                <a:lnTo>
                  <a:pt x="354038" y="100268"/>
                </a:lnTo>
                <a:lnTo>
                  <a:pt x="391804" y="125345"/>
                </a:lnTo>
                <a:lnTo>
                  <a:pt x="427743" y="152825"/>
                </a:lnTo>
                <a:lnTo>
                  <a:pt x="461740" y="182592"/>
                </a:lnTo>
                <a:lnTo>
                  <a:pt x="493681" y="214533"/>
                </a:lnTo>
                <a:lnTo>
                  <a:pt x="523448" y="248530"/>
                </a:lnTo>
                <a:lnTo>
                  <a:pt x="550929" y="284469"/>
                </a:lnTo>
                <a:lnTo>
                  <a:pt x="576006" y="322235"/>
                </a:lnTo>
                <a:lnTo>
                  <a:pt x="598564" y="361711"/>
                </a:lnTo>
                <a:lnTo>
                  <a:pt x="618489" y="402784"/>
                </a:lnTo>
                <a:lnTo>
                  <a:pt x="635666" y="445337"/>
                </a:lnTo>
                <a:lnTo>
                  <a:pt x="649977" y="489255"/>
                </a:lnTo>
                <a:lnTo>
                  <a:pt x="661309" y="534424"/>
                </a:lnTo>
                <a:lnTo>
                  <a:pt x="669546" y="580726"/>
                </a:lnTo>
                <a:lnTo>
                  <a:pt x="674573" y="628048"/>
                </a:lnTo>
                <a:lnTo>
                  <a:pt x="676274" y="676274"/>
                </a:lnTo>
                <a:lnTo>
                  <a:pt x="674573" y="724500"/>
                </a:lnTo>
                <a:lnTo>
                  <a:pt x="669546" y="771822"/>
                </a:lnTo>
                <a:lnTo>
                  <a:pt x="661309" y="818125"/>
                </a:lnTo>
                <a:lnTo>
                  <a:pt x="649977" y="863293"/>
                </a:lnTo>
                <a:lnTo>
                  <a:pt x="635666" y="907211"/>
                </a:lnTo>
                <a:lnTo>
                  <a:pt x="618489" y="949764"/>
                </a:lnTo>
                <a:lnTo>
                  <a:pt x="598564" y="990836"/>
                </a:lnTo>
                <a:lnTo>
                  <a:pt x="576006" y="1030313"/>
                </a:lnTo>
                <a:lnTo>
                  <a:pt x="550929" y="1068079"/>
                </a:lnTo>
                <a:lnTo>
                  <a:pt x="523448" y="1104018"/>
                </a:lnTo>
                <a:lnTo>
                  <a:pt x="493681" y="1138015"/>
                </a:lnTo>
                <a:lnTo>
                  <a:pt x="461740" y="1169956"/>
                </a:lnTo>
                <a:lnTo>
                  <a:pt x="427743" y="1199723"/>
                </a:lnTo>
                <a:lnTo>
                  <a:pt x="391804" y="1227204"/>
                </a:lnTo>
                <a:lnTo>
                  <a:pt x="354038" y="1252281"/>
                </a:lnTo>
                <a:lnTo>
                  <a:pt x="314561" y="1274839"/>
                </a:lnTo>
                <a:lnTo>
                  <a:pt x="273489" y="1294764"/>
                </a:lnTo>
                <a:lnTo>
                  <a:pt x="230936" y="1311940"/>
                </a:lnTo>
                <a:lnTo>
                  <a:pt x="187018" y="1326252"/>
                </a:lnTo>
                <a:lnTo>
                  <a:pt x="141850" y="1337584"/>
                </a:lnTo>
                <a:lnTo>
                  <a:pt x="95547" y="1345821"/>
                </a:lnTo>
                <a:lnTo>
                  <a:pt x="48225" y="1350848"/>
                </a:lnTo>
                <a:lnTo>
                  <a:pt x="6" y="1352549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811" y="396112"/>
            <a:ext cx="3844290" cy="7924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550160" algn="l"/>
              </a:tabLst>
            </a:pPr>
            <a:r>
              <a:rPr dirty="0" sz="5000" spc="-525">
                <a:solidFill>
                  <a:srgbClr val="212121"/>
                </a:solidFill>
              </a:rPr>
              <a:t>J  </a:t>
            </a:r>
            <a:r>
              <a:rPr dirty="0" sz="5000" spc="-190">
                <a:solidFill>
                  <a:srgbClr val="212121"/>
                </a:solidFill>
              </a:rPr>
              <a:t>A </a:t>
            </a:r>
            <a:r>
              <a:rPr dirty="0" sz="5000" spc="-130">
                <a:solidFill>
                  <a:srgbClr val="212121"/>
                </a:solidFill>
              </a:rPr>
              <a:t>C</a:t>
            </a:r>
            <a:r>
              <a:rPr dirty="0" sz="5000" spc="-605">
                <a:solidFill>
                  <a:srgbClr val="212121"/>
                </a:solidFill>
              </a:rPr>
              <a:t> </a:t>
            </a:r>
            <a:r>
              <a:rPr dirty="0" sz="5000" spc="-245">
                <a:solidFill>
                  <a:srgbClr val="212121"/>
                </a:solidFill>
              </a:rPr>
              <a:t>O</a:t>
            </a:r>
            <a:r>
              <a:rPr dirty="0" sz="5000" spc="-240">
                <a:solidFill>
                  <a:srgbClr val="212121"/>
                </a:solidFill>
              </a:rPr>
              <a:t> </a:t>
            </a:r>
            <a:r>
              <a:rPr dirty="0" sz="5000" spc="-5">
                <a:solidFill>
                  <a:srgbClr val="212121"/>
                </a:solidFill>
              </a:rPr>
              <a:t>B	</a:t>
            </a:r>
            <a:r>
              <a:rPr dirty="0" sz="5000" spc="55">
                <a:solidFill>
                  <a:srgbClr val="212121"/>
                </a:solidFill>
              </a:rPr>
              <a:t>R </a:t>
            </a:r>
            <a:r>
              <a:rPr dirty="0" sz="5000" spc="-190">
                <a:solidFill>
                  <a:srgbClr val="212121"/>
                </a:solidFill>
              </a:rPr>
              <a:t>A</a:t>
            </a:r>
            <a:r>
              <a:rPr dirty="0" sz="5000" spc="-615">
                <a:solidFill>
                  <a:srgbClr val="212121"/>
                </a:solidFill>
              </a:rPr>
              <a:t> </a:t>
            </a:r>
            <a:r>
              <a:rPr dirty="0" sz="5000" spc="-254">
                <a:solidFill>
                  <a:srgbClr val="212121"/>
                </a:solidFill>
              </a:rPr>
              <a:t>Y</a:t>
            </a:r>
            <a:endParaRPr sz="5000"/>
          </a:p>
        </p:txBody>
      </p:sp>
      <p:sp>
        <p:nvSpPr>
          <p:cNvPr id="4" name="object 4"/>
          <p:cNvSpPr/>
          <p:nvPr/>
        </p:nvSpPr>
        <p:spPr>
          <a:xfrm>
            <a:off x="9058275" y="2990850"/>
            <a:ext cx="695325" cy="1352550"/>
          </a:xfrm>
          <a:custGeom>
            <a:avLst/>
            <a:gdLst/>
            <a:ahLst/>
            <a:cxnLst/>
            <a:rect l="l" t="t" r="r" b="b"/>
            <a:pathLst>
              <a:path w="695325" h="1352550">
                <a:moveTo>
                  <a:pt x="676280" y="1352549"/>
                </a:moveTo>
                <a:lnTo>
                  <a:pt x="628048" y="1350848"/>
                </a:lnTo>
                <a:lnTo>
                  <a:pt x="580726" y="1345821"/>
                </a:lnTo>
                <a:lnTo>
                  <a:pt x="534423" y="1337584"/>
                </a:lnTo>
                <a:lnTo>
                  <a:pt x="489255" y="1326252"/>
                </a:lnTo>
                <a:lnTo>
                  <a:pt x="445336" y="1311940"/>
                </a:lnTo>
                <a:lnTo>
                  <a:pt x="402783" y="1294764"/>
                </a:lnTo>
                <a:lnTo>
                  <a:pt x="361711" y="1274839"/>
                </a:lnTo>
                <a:lnTo>
                  <a:pt x="322234" y="1252281"/>
                </a:lnTo>
                <a:lnTo>
                  <a:pt x="284468" y="1227204"/>
                </a:lnTo>
                <a:lnTo>
                  <a:pt x="248529" y="1199723"/>
                </a:lnTo>
                <a:lnTo>
                  <a:pt x="214532" y="1169956"/>
                </a:lnTo>
                <a:lnTo>
                  <a:pt x="182592" y="1138015"/>
                </a:lnTo>
                <a:lnTo>
                  <a:pt x="152824" y="1104018"/>
                </a:lnTo>
                <a:lnTo>
                  <a:pt x="125344" y="1068079"/>
                </a:lnTo>
                <a:lnTo>
                  <a:pt x="100267" y="1030313"/>
                </a:lnTo>
                <a:lnTo>
                  <a:pt x="77708" y="990836"/>
                </a:lnTo>
                <a:lnTo>
                  <a:pt x="57783" y="949764"/>
                </a:lnTo>
                <a:lnTo>
                  <a:pt x="40607" y="907211"/>
                </a:lnTo>
                <a:lnTo>
                  <a:pt x="26296" y="863293"/>
                </a:lnTo>
                <a:lnTo>
                  <a:pt x="14964" y="818125"/>
                </a:lnTo>
                <a:lnTo>
                  <a:pt x="6727" y="771822"/>
                </a:lnTo>
                <a:lnTo>
                  <a:pt x="1700" y="724500"/>
                </a:lnTo>
                <a:lnTo>
                  <a:pt x="0" y="676274"/>
                </a:lnTo>
                <a:lnTo>
                  <a:pt x="1700" y="628048"/>
                </a:lnTo>
                <a:lnTo>
                  <a:pt x="6727" y="580726"/>
                </a:lnTo>
                <a:lnTo>
                  <a:pt x="14964" y="534424"/>
                </a:lnTo>
                <a:lnTo>
                  <a:pt x="26296" y="489255"/>
                </a:lnTo>
                <a:lnTo>
                  <a:pt x="40607" y="445337"/>
                </a:lnTo>
                <a:lnTo>
                  <a:pt x="57783" y="402784"/>
                </a:lnTo>
                <a:lnTo>
                  <a:pt x="77708" y="361711"/>
                </a:lnTo>
                <a:lnTo>
                  <a:pt x="100267" y="322235"/>
                </a:lnTo>
                <a:lnTo>
                  <a:pt x="125344" y="284469"/>
                </a:lnTo>
                <a:lnTo>
                  <a:pt x="152824" y="248530"/>
                </a:lnTo>
                <a:lnTo>
                  <a:pt x="182592" y="214533"/>
                </a:lnTo>
                <a:lnTo>
                  <a:pt x="214532" y="182592"/>
                </a:lnTo>
                <a:lnTo>
                  <a:pt x="248529" y="152825"/>
                </a:lnTo>
                <a:lnTo>
                  <a:pt x="284468" y="125345"/>
                </a:lnTo>
                <a:lnTo>
                  <a:pt x="322234" y="100268"/>
                </a:lnTo>
                <a:lnTo>
                  <a:pt x="361711" y="77709"/>
                </a:lnTo>
                <a:lnTo>
                  <a:pt x="402783" y="57784"/>
                </a:lnTo>
                <a:lnTo>
                  <a:pt x="445336" y="40608"/>
                </a:lnTo>
                <a:lnTo>
                  <a:pt x="489255" y="26297"/>
                </a:lnTo>
                <a:lnTo>
                  <a:pt x="534423" y="14965"/>
                </a:lnTo>
                <a:lnTo>
                  <a:pt x="580726" y="6728"/>
                </a:lnTo>
                <a:lnTo>
                  <a:pt x="628048" y="1701"/>
                </a:lnTo>
                <a:lnTo>
                  <a:pt x="676274" y="0"/>
                </a:lnTo>
                <a:lnTo>
                  <a:pt x="695324" y="672"/>
                </a:lnTo>
                <a:lnTo>
                  <a:pt x="695324" y="288617"/>
                </a:lnTo>
                <a:lnTo>
                  <a:pt x="676274" y="288617"/>
                </a:lnTo>
                <a:lnTo>
                  <a:pt x="627714" y="291643"/>
                </a:lnTo>
                <a:lnTo>
                  <a:pt x="580936" y="300477"/>
                </a:lnTo>
                <a:lnTo>
                  <a:pt x="536304" y="314753"/>
                </a:lnTo>
                <a:lnTo>
                  <a:pt x="494186" y="334105"/>
                </a:lnTo>
                <a:lnTo>
                  <a:pt x="454947" y="358166"/>
                </a:lnTo>
                <a:lnTo>
                  <a:pt x="418953" y="386571"/>
                </a:lnTo>
                <a:lnTo>
                  <a:pt x="386570" y="418954"/>
                </a:lnTo>
                <a:lnTo>
                  <a:pt x="358166" y="454947"/>
                </a:lnTo>
                <a:lnTo>
                  <a:pt x="334104" y="494187"/>
                </a:lnTo>
                <a:lnTo>
                  <a:pt x="314753" y="536305"/>
                </a:lnTo>
                <a:lnTo>
                  <a:pt x="300477" y="580936"/>
                </a:lnTo>
                <a:lnTo>
                  <a:pt x="291643" y="627715"/>
                </a:lnTo>
                <a:lnTo>
                  <a:pt x="288617" y="676285"/>
                </a:lnTo>
                <a:lnTo>
                  <a:pt x="291643" y="724834"/>
                </a:lnTo>
                <a:lnTo>
                  <a:pt x="300477" y="771613"/>
                </a:lnTo>
                <a:lnTo>
                  <a:pt x="314753" y="816245"/>
                </a:lnTo>
                <a:lnTo>
                  <a:pt x="334104" y="858364"/>
                </a:lnTo>
                <a:lnTo>
                  <a:pt x="358166" y="897603"/>
                </a:lnTo>
                <a:lnTo>
                  <a:pt x="386570" y="933596"/>
                </a:lnTo>
                <a:lnTo>
                  <a:pt x="418953" y="965979"/>
                </a:lnTo>
                <a:lnTo>
                  <a:pt x="454947" y="994383"/>
                </a:lnTo>
                <a:lnTo>
                  <a:pt x="494186" y="1018445"/>
                </a:lnTo>
                <a:lnTo>
                  <a:pt x="536304" y="1037796"/>
                </a:lnTo>
                <a:lnTo>
                  <a:pt x="580936" y="1052072"/>
                </a:lnTo>
                <a:lnTo>
                  <a:pt x="627714" y="1060906"/>
                </a:lnTo>
                <a:lnTo>
                  <a:pt x="676274" y="1063932"/>
                </a:lnTo>
                <a:lnTo>
                  <a:pt x="695324" y="1063932"/>
                </a:lnTo>
                <a:lnTo>
                  <a:pt x="695324" y="1351877"/>
                </a:lnTo>
                <a:lnTo>
                  <a:pt x="676280" y="1352549"/>
                </a:lnTo>
                <a:close/>
              </a:path>
              <a:path w="695325" h="1352550">
                <a:moveTo>
                  <a:pt x="695324" y="289805"/>
                </a:moveTo>
                <a:lnTo>
                  <a:pt x="676274" y="288617"/>
                </a:lnTo>
                <a:lnTo>
                  <a:pt x="695324" y="288617"/>
                </a:lnTo>
                <a:lnTo>
                  <a:pt x="695324" y="289805"/>
                </a:lnTo>
                <a:close/>
              </a:path>
              <a:path w="695325" h="1352550">
                <a:moveTo>
                  <a:pt x="695324" y="1063932"/>
                </a:moveTo>
                <a:lnTo>
                  <a:pt x="676274" y="1063932"/>
                </a:lnTo>
                <a:lnTo>
                  <a:pt x="695324" y="1062744"/>
                </a:lnTo>
                <a:lnTo>
                  <a:pt x="695324" y="1063932"/>
                </a:lnTo>
                <a:close/>
              </a:path>
            </a:pathLst>
          </a:custGeom>
          <a:solidFill>
            <a:srgbClr val="FFB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6789" y="1516545"/>
            <a:ext cx="7974965" cy="5226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242435" marR="661670">
              <a:lnSpc>
                <a:spcPct val="156200"/>
              </a:lnSpc>
              <a:spcBef>
                <a:spcPts val="95"/>
              </a:spcBef>
            </a:pPr>
            <a:r>
              <a:rPr dirty="0" sz="2400" spc="175">
                <a:solidFill>
                  <a:srgbClr val="212121"/>
                </a:solidFill>
                <a:latin typeface="Palatino Linotype"/>
                <a:cs typeface="Palatino Linotype"/>
              </a:rPr>
              <a:t>Stanford </a:t>
            </a:r>
            <a:r>
              <a:rPr dirty="0" sz="2400" spc="185">
                <a:solidFill>
                  <a:srgbClr val="212121"/>
                </a:solidFill>
                <a:latin typeface="Palatino Linotype"/>
                <a:cs typeface="Palatino Linotype"/>
              </a:rPr>
              <a:t>Student</a:t>
            </a:r>
            <a:r>
              <a:rPr dirty="0" sz="2400" spc="-30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'21 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Studies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10">
                <a:solidFill>
                  <a:srgbClr val="212121"/>
                </a:solidFill>
                <a:latin typeface="Palatino Linotype"/>
                <a:cs typeface="Palatino Linotype"/>
              </a:rPr>
              <a:t>EE/CS</a:t>
            </a:r>
            <a:endParaRPr sz="2400">
              <a:latin typeface="Palatino Linotype"/>
              <a:cs typeface="Palatino Linotype"/>
            </a:endParaRPr>
          </a:p>
          <a:p>
            <a:pPr algn="ctr" marL="3585845" marR="5080">
              <a:lnSpc>
                <a:spcPct val="156200"/>
              </a:lnSpc>
              <a:spcBef>
                <a:spcPts val="5"/>
              </a:spcBef>
            </a:pPr>
            <a:r>
              <a:rPr dirty="0" sz="2400" spc="145">
                <a:solidFill>
                  <a:srgbClr val="212121"/>
                </a:solidFill>
                <a:latin typeface="Palatino Linotype"/>
                <a:cs typeface="Palatino Linotype"/>
              </a:rPr>
              <a:t>Has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70">
                <a:solidFill>
                  <a:srgbClr val="212121"/>
                </a:solidFill>
                <a:latin typeface="Palatino Linotype"/>
                <a:cs typeface="Palatino Linotype"/>
              </a:rPr>
              <a:t>lots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05">
                <a:solidFill>
                  <a:srgbClr val="212121"/>
                </a:solidFill>
                <a:latin typeface="Palatino Linotype"/>
                <a:cs typeface="Palatino Linotype"/>
              </a:rPr>
              <a:t>of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engineering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0">
                <a:solidFill>
                  <a:srgbClr val="212121"/>
                </a:solidFill>
                <a:latin typeface="Palatino Linotype"/>
                <a:cs typeface="Palatino Linotype"/>
              </a:rPr>
              <a:t>ideas  </a:t>
            </a:r>
            <a:r>
              <a:rPr dirty="0" sz="2400" spc="204">
                <a:solidFill>
                  <a:srgbClr val="212121"/>
                </a:solidFill>
                <a:latin typeface="Palatino Linotype"/>
                <a:cs typeface="Palatino Linotype"/>
              </a:rPr>
              <a:t>The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85">
                <a:solidFill>
                  <a:srgbClr val="212121"/>
                </a:solidFill>
                <a:latin typeface="Palatino Linotype"/>
                <a:cs typeface="Palatino Linotype"/>
              </a:rPr>
              <a:t>Axe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>
                <a:solidFill>
                  <a:srgbClr val="212121"/>
                </a:solidFill>
                <a:latin typeface="Palatino Linotype"/>
                <a:cs typeface="Palatino Linotype"/>
              </a:rPr>
              <a:t>and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70">
                <a:solidFill>
                  <a:srgbClr val="212121"/>
                </a:solidFill>
                <a:latin typeface="Palatino Linotype"/>
                <a:cs typeface="Palatino Linotype"/>
              </a:rPr>
              <a:t>Palm</a:t>
            </a:r>
            <a:endParaRPr sz="24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3489325" indent="1238885">
              <a:lnSpc>
                <a:spcPct val="156200"/>
              </a:lnSpc>
            </a:pP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Asked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about:  </a:t>
            </a: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Finding </a:t>
            </a:r>
            <a:r>
              <a:rPr dirty="0" sz="2400" spc="195">
                <a:solidFill>
                  <a:srgbClr val="212121"/>
                </a:solidFill>
                <a:latin typeface="Palatino Linotype"/>
                <a:cs typeface="Palatino Linotype"/>
              </a:rPr>
              <a:t>relevant</a:t>
            </a:r>
            <a:r>
              <a:rPr dirty="0" sz="2400" spc="-2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55">
                <a:solidFill>
                  <a:srgbClr val="212121"/>
                </a:solidFill>
                <a:latin typeface="Palatino Linotype"/>
                <a:cs typeface="Palatino Linotype"/>
              </a:rPr>
              <a:t>information  </a:t>
            </a:r>
            <a:r>
              <a:rPr dirty="0" sz="2400" spc="5">
                <a:solidFill>
                  <a:srgbClr val="212121"/>
                </a:solidFill>
                <a:latin typeface="Palatino Linotype"/>
                <a:cs typeface="Palatino Linotype"/>
              </a:rPr>
              <a:t>How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he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200">
                <a:solidFill>
                  <a:srgbClr val="212121"/>
                </a:solidFill>
                <a:latin typeface="Palatino Linotype"/>
                <a:cs typeface="Palatino Linotype"/>
              </a:rPr>
              <a:t>manages</a:t>
            </a:r>
            <a:r>
              <a:rPr dirty="0" sz="2400" spc="-5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60">
                <a:solidFill>
                  <a:srgbClr val="212121"/>
                </a:solidFill>
                <a:latin typeface="Palatino Linotype"/>
                <a:cs typeface="Palatino Linotype"/>
              </a:rPr>
              <a:t>his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25">
                <a:solidFill>
                  <a:srgbClr val="212121"/>
                </a:solidFill>
                <a:latin typeface="Palatino Linotype"/>
                <a:cs typeface="Palatino Linotype"/>
              </a:rPr>
              <a:t>busy</a:t>
            </a:r>
            <a:r>
              <a:rPr dirty="0" sz="2400" spc="-5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35">
                <a:solidFill>
                  <a:srgbClr val="212121"/>
                </a:solidFill>
                <a:latin typeface="Palatino Linotype"/>
                <a:cs typeface="Palatino Linotype"/>
              </a:rPr>
              <a:t>life</a:t>
            </a:r>
            <a:endParaRPr sz="2400">
              <a:latin typeface="Palatino Linotype"/>
              <a:cs typeface="Palatino Linotype"/>
            </a:endParaRPr>
          </a:p>
          <a:p>
            <a:pPr marL="302260">
              <a:lnSpc>
                <a:spcPct val="100000"/>
              </a:lnSpc>
              <a:spcBef>
                <a:spcPts val="1620"/>
              </a:spcBef>
            </a:pPr>
            <a:r>
              <a:rPr dirty="0" sz="2400" spc="245">
                <a:solidFill>
                  <a:srgbClr val="212121"/>
                </a:solidFill>
                <a:latin typeface="Palatino Linotype"/>
                <a:cs typeface="Palatino Linotype"/>
              </a:rPr>
              <a:t>What</a:t>
            </a:r>
            <a:r>
              <a:rPr dirty="0" sz="2400" spc="-45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25">
                <a:solidFill>
                  <a:srgbClr val="212121"/>
                </a:solidFill>
                <a:latin typeface="Palatino Linotype"/>
                <a:cs typeface="Palatino Linotype"/>
              </a:rPr>
              <a:t>works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25">
                <a:solidFill>
                  <a:srgbClr val="212121"/>
                </a:solidFill>
                <a:latin typeface="Palatino Linotype"/>
                <a:cs typeface="Palatino Linotype"/>
              </a:rPr>
              <a:t>for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140">
                <a:solidFill>
                  <a:srgbClr val="212121"/>
                </a:solidFill>
                <a:latin typeface="Palatino Linotype"/>
                <a:cs typeface="Palatino Linotype"/>
              </a:rPr>
              <a:t>him</a:t>
            </a:r>
            <a:r>
              <a:rPr dirty="0" sz="2400" spc="-40">
                <a:solidFill>
                  <a:srgbClr val="212121"/>
                </a:solidFill>
                <a:latin typeface="Palatino Linotype"/>
                <a:cs typeface="Palatino Linotype"/>
              </a:rPr>
              <a:t> </a:t>
            </a:r>
            <a:r>
              <a:rPr dirty="0" sz="2400" spc="95">
                <a:solidFill>
                  <a:srgbClr val="212121"/>
                </a:solidFill>
                <a:latin typeface="Palatino Linotype"/>
                <a:cs typeface="Palatino Linotype"/>
              </a:rPr>
              <a:t>now?</a:t>
            </a:r>
            <a:endParaRPr sz="24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3950" y="1704975"/>
            <a:ext cx="2295525" cy="2295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72100" y="4343400"/>
            <a:ext cx="3457575" cy="2571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Nik Marda</dc:creator>
  <cp:keywords>DADFKKrMaas</cp:keywords>
  <dc:title>Design Proposal Presentation</dc:title>
  <dcterms:created xsi:type="dcterms:W3CDTF">2018-11-28T02:27:42Z</dcterms:created>
  <dcterms:modified xsi:type="dcterms:W3CDTF">2018-11-28T02:27:42Z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2018-10-05T00:00:00Z</vt:filetime>
  </property>
  <property fmtid="{D5CDD505-2E9C-101B-9397-08002B2CF9AE}" pid="3" name="Creator">
    <vt:lpwstr>Canva</vt:lpwstr>
  </property>
  <property fmtid="{D5CDD505-2E9C-101B-9397-08002B2CF9AE}" pid="4" name="LastSaved">
    <vt:filetime>2018-11-28T00:00:00Z</vt:filetime>
  </property>
</Properties>
</file>